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9" d="100"/>
          <a:sy n="19" d="100"/>
        </p:scale>
        <p:origin x="936" y="2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1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1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4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3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5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4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0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D58BE3-653B-45DC-A311-7E19DD004C1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B8613E-5EB9-4F33-AF5C-B02A05D9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2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yellow rectangle with a white background&#10;&#10;AI-generated content may be incorrect.">
            <a:extLst>
              <a:ext uri="{FF2B5EF4-FFF2-40B4-BE49-F238E27FC236}">
                <a16:creationId xmlns:a16="http://schemas.microsoft.com/office/drawing/2014/main" id="{AA3E061A-9C8A-AC1C-5DBF-ED4F0E460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43891200" cy="32918400"/>
          </a:xfrm>
          <a:prstGeom prst="rect">
            <a:avLst/>
          </a:prstGeom>
        </p:spPr>
      </p:pic>
      <p:pic>
        <p:nvPicPr>
          <p:cNvPr id="6" name="Picture 5" descr="A blue and yellow text on a black background&#10;&#10;AI-generated content may be incorrect.">
            <a:extLst>
              <a:ext uri="{FF2B5EF4-FFF2-40B4-BE49-F238E27FC236}">
                <a16:creationId xmlns:a16="http://schemas.microsoft.com/office/drawing/2014/main" id="{3682E03A-4E05-A3B9-A3D7-DB1580151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84135" y="30877967"/>
            <a:ext cx="3522930" cy="14011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24C731-8F3D-CC4B-91F3-1249DA2D564A}"/>
              </a:ext>
            </a:extLst>
          </p:cNvPr>
          <p:cNvSpPr txBox="1"/>
          <p:nvPr/>
        </p:nvSpPr>
        <p:spPr>
          <a:xfrm>
            <a:off x="19211026" y="1115526"/>
            <a:ext cx="5469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Gilroy Bold" pitchFamily="2" charset="77"/>
              </a:rPr>
              <a:t>Type text here and copy and past in dark blue areas with a white font color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CB135-70DE-87F2-E2FC-1A7210233444}"/>
              </a:ext>
            </a:extLst>
          </p:cNvPr>
          <p:cNvSpPr txBox="1"/>
          <p:nvPr/>
        </p:nvSpPr>
        <p:spPr>
          <a:xfrm>
            <a:off x="18714589" y="14981872"/>
            <a:ext cx="54691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Gilroy Bold" pitchFamily="2" charset="77"/>
              </a:rPr>
              <a:t>Type text here and copy and past in the gray area with a black or dark colored font color</a:t>
            </a:r>
          </a:p>
          <a:p>
            <a:pPr algn="ctr"/>
            <a:endParaRPr lang="en-US" dirty="0">
              <a:latin typeface="Gilroy Bold" pitchFamily="2" charset="77"/>
            </a:endParaRPr>
          </a:p>
          <a:p>
            <a:pPr algn="ctr"/>
            <a:r>
              <a:rPr lang="en-US" dirty="0">
                <a:latin typeface="Gilroy Bold" pitchFamily="2" charset="77"/>
              </a:rPr>
              <a:t>Make sure pictures, graphs, diagrams etc. have alternative text and text descriptions below them.</a:t>
            </a:r>
          </a:p>
          <a:p>
            <a:pPr algn="ctr"/>
            <a:endParaRPr lang="en-US" sz="1800" dirty="0">
              <a:latin typeface="Gilroy Bold" pitchFamily="2" charset="77"/>
            </a:endParaRPr>
          </a:p>
          <a:p>
            <a:pPr algn="ctr"/>
            <a:r>
              <a:rPr lang="en-US" dirty="0">
                <a:latin typeface="Gilroy Bold" pitchFamily="2" charset="77"/>
              </a:rPr>
              <a:t>Font Size and Type is must be 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legible.</a:t>
            </a:r>
            <a:endParaRPr lang="en-US" dirty="0">
              <a:latin typeface="Gilroy 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9962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Gilroy Bold</vt:lpstr>
      <vt:lpstr>Google Sans</vt:lpstr>
      <vt:lpstr>Office Theme</vt:lpstr>
      <vt:lpstr>PowerPoint Presentation</vt:lpstr>
    </vt:vector>
  </TitlesOfParts>
  <Company>Texas A&amp;M University-Kingsville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Eutimio Alaniz</dc:creator>
  <cp:lastModifiedBy>Eutimio Alaniz</cp:lastModifiedBy>
  <cp:revision>2</cp:revision>
  <dcterms:created xsi:type="dcterms:W3CDTF">2026-02-25T06:25:35Z</dcterms:created>
  <dcterms:modified xsi:type="dcterms:W3CDTF">2026-02-25T06:37:09Z</dcterms:modified>
</cp:coreProperties>
</file>