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80" r:id="rId3"/>
  </p:sldIdLst>
  <p:sldSz cx="12192000" cy="6858000"/>
  <p:notesSz cx="6858000" cy="9144000"/>
  <p:defaultTextStyle>
    <a:defPPr>
      <a:defRPr lang="en-US"/>
    </a:defPPr>
    <a:lvl1pPr marL="0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BE35"/>
    <a:srgbClr val="094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6164" autoAdjust="0"/>
  </p:normalViewPr>
  <p:slideViewPr>
    <p:cSldViewPr snapToGrid="0" snapToObjects="1">
      <p:cViewPr varScale="1">
        <p:scale>
          <a:sx n="122" d="100"/>
          <a:sy n="122" d="100"/>
        </p:scale>
        <p:origin x="124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79A10-A000-3C47-BF03-C2AB0332B3A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8D1C1-19FE-7148-A1A4-B08ADA1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6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8D1C1-19FE-7148-A1A4-B08ADA14F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8D1C1-19FE-7148-A1A4-B08ADA14F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9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9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33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8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1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>
                <a:solidFill>
                  <a:schemeClr val="tx1">
                    <a:tint val="75000"/>
                  </a:schemeClr>
                </a:solidFill>
              </a:defRPr>
            </a:lvl1pPr>
            <a:lvl2pPr marL="55417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2pPr>
            <a:lvl3pPr marL="1108344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3pPr>
            <a:lvl4pPr marL="1662516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4pPr>
            <a:lvl5pPr marL="2216688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5pPr>
            <a:lvl6pPr marL="2770861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6pPr>
            <a:lvl7pPr marL="332503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7pPr>
            <a:lvl8pPr marL="3879205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8pPr>
            <a:lvl9pPr marL="4433377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94"/>
            </a:lvl1pPr>
            <a:lvl2pPr>
              <a:defRPr sz="2909"/>
            </a:lvl2pPr>
            <a:lvl3pPr>
              <a:defRPr sz="2424"/>
            </a:lvl3pPr>
            <a:lvl4pPr>
              <a:defRPr sz="2182"/>
            </a:lvl4pPr>
            <a:lvl5pPr>
              <a:defRPr sz="2182"/>
            </a:lvl5pPr>
            <a:lvl6pPr>
              <a:defRPr sz="2182"/>
            </a:lvl6pPr>
            <a:lvl7pPr>
              <a:defRPr sz="2182"/>
            </a:lvl7pPr>
            <a:lvl8pPr>
              <a:defRPr sz="2182"/>
            </a:lvl8pPr>
            <a:lvl9pPr>
              <a:defRPr sz="21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94"/>
            </a:lvl1pPr>
            <a:lvl2pPr>
              <a:defRPr sz="2909"/>
            </a:lvl2pPr>
            <a:lvl3pPr>
              <a:defRPr sz="2424"/>
            </a:lvl3pPr>
            <a:lvl4pPr>
              <a:defRPr sz="2182"/>
            </a:lvl4pPr>
            <a:lvl5pPr>
              <a:defRPr sz="2182"/>
            </a:lvl5pPr>
            <a:lvl6pPr>
              <a:defRPr sz="2182"/>
            </a:lvl6pPr>
            <a:lvl7pPr>
              <a:defRPr sz="2182"/>
            </a:lvl7pPr>
            <a:lvl8pPr>
              <a:defRPr sz="2182"/>
            </a:lvl8pPr>
            <a:lvl9pPr>
              <a:defRPr sz="21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909"/>
            </a:lvl1pPr>
            <a:lvl2pPr>
              <a:defRPr sz="2424"/>
            </a:lvl2pPr>
            <a:lvl3pPr>
              <a:defRPr sz="2182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2909"/>
            </a:lvl1pPr>
            <a:lvl2pPr>
              <a:defRPr sz="2424"/>
            </a:lvl2pPr>
            <a:lvl3pPr>
              <a:defRPr sz="2182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4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879"/>
            </a:lvl1pPr>
            <a:lvl2pPr>
              <a:defRPr sz="3394"/>
            </a:lvl2pPr>
            <a:lvl3pPr>
              <a:defRPr sz="2909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172" indent="0">
              <a:buNone/>
              <a:defRPr sz="1455"/>
            </a:lvl2pPr>
            <a:lvl3pPr marL="1108344" indent="0">
              <a:buNone/>
              <a:defRPr sz="1212"/>
            </a:lvl3pPr>
            <a:lvl4pPr marL="1662516" indent="0">
              <a:buNone/>
              <a:defRPr sz="1091"/>
            </a:lvl4pPr>
            <a:lvl5pPr marL="2216688" indent="0">
              <a:buNone/>
              <a:defRPr sz="1091"/>
            </a:lvl5pPr>
            <a:lvl6pPr marL="2770861" indent="0">
              <a:buNone/>
              <a:defRPr sz="1091"/>
            </a:lvl6pPr>
            <a:lvl7pPr marL="3325033" indent="0">
              <a:buNone/>
              <a:defRPr sz="1091"/>
            </a:lvl7pPr>
            <a:lvl8pPr marL="3879205" indent="0">
              <a:buNone/>
              <a:defRPr sz="1091"/>
            </a:lvl8pPr>
            <a:lvl9pPr marL="4433377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1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9"/>
            </a:lvl1pPr>
            <a:lvl2pPr marL="554172" indent="0">
              <a:buNone/>
              <a:defRPr sz="3394"/>
            </a:lvl2pPr>
            <a:lvl3pPr marL="1108344" indent="0">
              <a:buNone/>
              <a:defRPr sz="2909"/>
            </a:lvl3pPr>
            <a:lvl4pPr marL="1662516" indent="0">
              <a:buNone/>
              <a:defRPr sz="2424"/>
            </a:lvl4pPr>
            <a:lvl5pPr marL="2216688" indent="0">
              <a:buNone/>
              <a:defRPr sz="2424"/>
            </a:lvl5pPr>
            <a:lvl6pPr marL="2770861" indent="0">
              <a:buNone/>
              <a:defRPr sz="2424"/>
            </a:lvl6pPr>
            <a:lvl7pPr marL="3325033" indent="0">
              <a:buNone/>
              <a:defRPr sz="2424"/>
            </a:lvl7pPr>
            <a:lvl8pPr marL="3879205" indent="0">
              <a:buNone/>
              <a:defRPr sz="2424"/>
            </a:lvl8pPr>
            <a:lvl9pPr marL="4433377" indent="0">
              <a:buNone/>
              <a:defRPr sz="24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97"/>
            </a:lvl1pPr>
            <a:lvl2pPr marL="554172" indent="0">
              <a:buNone/>
              <a:defRPr sz="1455"/>
            </a:lvl2pPr>
            <a:lvl3pPr marL="1108344" indent="0">
              <a:buNone/>
              <a:defRPr sz="1212"/>
            </a:lvl3pPr>
            <a:lvl4pPr marL="1662516" indent="0">
              <a:buNone/>
              <a:defRPr sz="1091"/>
            </a:lvl4pPr>
            <a:lvl5pPr marL="2216688" indent="0">
              <a:buNone/>
              <a:defRPr sz="1091"/>
            </a:lvl5pPr>
            <a:lvl6pPr marL="2770861" indent="0">
              <a:buNone/>
              <a:defRPr sz="1091"/>
            </a:lvl6pPr>
            <a:lvl7pPr marL="3325033" indent="0">
              <a:buNone/>
              <a:defRPr sz="1091"/>
            </a:lvl7pPr>
            <a:lvl8pPr marL="3879205" indent="0">
              <a:buNone/>
              <a:defRPr sz="1091"/>
            </a:lvl8pPr>
            <a:lvl9pPr marL="4433377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0ED5-2683-5047-8656-F923A19F84D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F514-3C5F-CF46-BFFC-77001F06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4172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5629" indent="-415629" algn="l" defTabSz="554172" rtl="0" eaLnBrk="1" latinLnBrk="0" hangingPunct="1">
        <a:spcBef>
          <a:spcPct val="20000"/>
        </a:spcBef>
        <a:buFont typeface="Arial"/>
        <a:buChar char="•"/>
        <a:defRPr sz="3879" kern="1200">
          <a:solidFill>
            <a:schemeClr val="tx1"/>
          </a:solidFill>
          <a:latin typeface="+mn-lt"/>
          <a:ea typeface="+mn-ea"/>
          <a:cs typeface="+mn-cs"/>
        </a:defRPr>
      </a:lvl1pPr>
      <a:lvl2pPr marL="900530" indent="-346358" algn="l" defTabSz="554172" rtl="0" eaLnBrk="1" latinLnBrk="0" hangingPunct="1">
        <a:spcBef>
          <a:spcPct val="20000"/>
        </a:spcBef>
        <a:buFont typeface="Arial"/>
        <a:buChar char="–"/>
        <a:defRPr sz="3394" kern="1200">
          <a:solidFill>
            <a:schemeClr val="tx1"/>
          </a:solidFill>
          <a:latin typeface="+mn-lt"/>
          <a:ea typeface="+mn-ea"/>
          <a:cs typeface="+mn-cs"/>
        </a:defRPr>
      </a:lvl2pPr>
      <a:lvl3pPr marL="1385430" indent="-277086" algn="l" defTabSz="554172" rtl="0" eaLnBrk="1" latinLnBrk="0" hangingPunct="1">
        <a:spcBef>
          <a:spcPct val="20000"/>
        </a:spcBef>
        <a:buFont typeface="Arial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3pPr>
      <a:lvl4pPr marL="1939602" indent="-277086" algn="l" defTabSz="554172" rtl="0" eaLnBrk="1" latinLnBrk="0" hangingPunct="1">
        <a:spcBef>
          <a:spcPct val="20000"/>
        </a:spcBef>
        <a:buFont typeface="Arial"/>
        <a:buChar char="–"/>
        <a:defRPr sz="2424" kern="1200">
          <a:solidFill>
            <a:schemeClr val="tx1"/>
          </a:solidFill>
          <a:latin typeface="+mn-lt"/>
          <a:ea typeface="+mn-ea"/>
          <a:cs typeface="+mn-cs"/>
        </a:defRPr>
      </a:lvl4pPr>
      <a:lvl5pPr marL="2493775" indent="-277086" algn="l" defTabSz="554172" rtl="0" eaLnBrk="1" latinLnBrk="0" hangingPunct="1">
        <a:spcBef>
          <a:spcPct val="20000"/>
        </a:spcBef>
        <a:buFont typeface="Arial"/>
        <a:buChar char="»"/>
        <a:defRPr sz="2424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7" indent="-277086" algn="l" defTabSz="554172" rtl="0" eaLnBrk="1" latinLnBrk="0" hangingPunct="1">
        <a:spcBef>
          <a:spcPct val="20000"/>
        </a:spcBef>
        <a:buFont typeface="Arial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6pPr>
      <a:lvl7pPr marL="3602119" indent="-277086" algn="l" defTabSz="554172" rtl="0" eaLnBrk="1" latinLnBrk="0" hangingPunct="1">
        <a:spcBef>
          <a:spcPct val="20000"/>
        </a:spcBef>
        <a:buFont typeface="Arial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7pPr>
      <a:lvl8pPr marL="4156291" indent="-277086" algn="l" defTabSz="554172" rtl="0" eaLnBrk="1" latinLnBrk="0" hangingPunct="1">
        <a:spcBef>
          <a:spcPct val="20000"/>
        </a:spcBef>
        <a:buFont typeface="Arial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8pPr>
      <a:lvl9pPr marL="4710463" indent="-277086" algn="l" defTabSz="554172" rtl="0" eaLnBrk="1" latinLnBrk="0" hangingPunct="1">
        <a:spcBef>
          <a:spcPct val="20000"/>
        </a:spcBef>
        <a:buFont typeface="Arial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54172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108344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3pPr>
      <a:lvl4pPr marL="1662516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4pPr>
      <a:lvl5pPr marL="2216688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5pPr>
      <a:lvl6pPr marL="2770861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325033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3879205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algn="l" defTabSz="554172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bull statues on a building&#10;&#10;AI-generated content may be incorrect.">
            <a:extLst>
              <a:ext uri="{FF2B5EF4-FFF2-40B4-BE49-F238E27FC236}">
                <a16:creationId xmlns:a16="http://schemas.microsoft.com/office/drawing/2014/main" id="{D6A372E6-3C09-33D2-9AE1-6E89A9B5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9945" cy="6914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2004F-EB07-795D-9233-2A6CD76FE3DB}"/>
              </a:ext>
            </a:extLst>
          </p:cNvPr>
          <p:cNvSpPr txBox="1"/>
          <p:nvPr/>
        </p:nvSpPr>
        <p:spPr>
          <a:xfrm>
            <a:off x="648839" y="5186629"/>
            <a:ext cx="54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lroy Bold" pitchFamily="2" charset="77"/>
              </a:rPr>
              <a:t>TITLE</a:t>
            </a:r>
          </a:p>
        </p:txBody>
      </p:sp>
      <p:pic>
        <p:nvPicPr>
          <p:cNvPr id="8" name="Picture 7" descr="A blue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09F8D370-046D-6191-E7FE-477F1DA5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580" y="2728417"/>
            <a:ext cx="3522930" cy="1401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020BE-B0F6-1980-E2A0-E33CD60CE9F5}"/>
              </a:ext>
            </a:extLst>
          </p:cNvPr>
          <p:cNvSpPr txBox="1"/>
          <p:nvPr/>
        </p:nvSpPr>
        <p:spPr>
          <a:xfrm>
            <a:off x="648839" y="531326"/>
            <a:ext cx="54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roy Bold" pitchFamily="2" charset="77"/>
              </a:rPr>
              <a:t>COLLEGE/DEPARTMENT</a:t>
            </a:r>
          </a:p>
        </p:txBody>
      </p:sp>
    </p:spTree>
    <p:extLst>
      <p:ext uri="{BB962C8B-B14F-4D97-AF65-F5344CB8AC3E}">
        <p14:creationId xmlns:p14="http://schemas.microsoft.com/office/powerpoint/2010/main" val="106665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rectangle with a white background&#10;&#10;AI-generated content may be incorrect.">
            <a:extLst>
              <a:ext uri="{FF2B5EF4-FFF2-40B4-BE49-F238E27FC236}">
                <a16:creationId xmlns:a16="http://schemas.microsoft.com/office/drawing/2014/main" id="{83D7E96A-E5CB-C03B-0429-120AB305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32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F100B-8367-42A6-27F9-74FA46FFDE9E}"/>
              </a:ext>
            </a:extLst>
          </p:cNvPr>
          <p:cNvSpPr txBox="1"/>
          <p:nvPr/>
        </p:nvSpPr>
        <p:spPr>
          <a:xfrm>
            <a:off x="0" y="83246"/>
            <a:ext cx="12191999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31" b="1" spc="727" dirty="0">
                <a:solidFill>
                  <a:schemeClr val="bg1"/>
                </a:solidFill>
                <a:latin typeface="Gilroy Bold" pitchFamily="2" charset="77"/>
              </a:rPr>
              <a:t>TEXAS A&amp;M UNIVERSITY-KINGSVILLE®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08600-DF58-C4F7-ECE2-DB9EFD744D6D}"/>
              </a:ext>
            </a:extLst>
          </p:cNvPr>
          <p:cNvSpPr txBox="1"/>
          <p:nvPr/>
        </p:nvSpPr>
        <p:spPr>
          <a:xfrm>
            <a:off x="0" y="95089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Header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9CCB6-8B7B-C258-2FB7-E98C2D9BC56C}"/>
              </a:ext>
            </a:extLst>
          </p:cNvPr>
          <p:cNvSpPr txBox="1"/>
          <p:nvPr/>
        </p:nvSpPr>
        <p:spPr>
          <a:xfrm>
            <a:off x="762900" y="632901"/>
            <a:ext cx="5714550" cy="4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3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40A20-CD56-2B7B-DDFE-0DAFE3C7FFE8}"/>
              </a:ext>
            </a:extLst>
          </p:cNvPr>
          <p:cNvSpPr txBox="1"/>
          <p:nvPr/>
        </p:nvSpPr>
        <p:spPr>
          <a:xfrm>
            <a:off x="0" y="153566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018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14</Words>
  <Application>Microsoft Macintosh PowerPoint</Application>
  <PresentationFormat>Widescreen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Gilroy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Garza Carreón</dc:creator>
  <cp:lastModifiedBy>Jesse G Carreon</cp:lastModifiedBy>
  <cp:revision>242</cp:revision>
  <cp:lastPrinted>2025-07-07T17:32:08Z</cp:lastPrinted>
  <dcterms:created xsi:type="dcterms:W3CDTF">2015-02-23T20:26:29Z</dcterms:created>
  <dcterms:modified xsi:type="dcterms:W3CDTF">2026-02-18T21:19:10Z</dcterms:modified>
</cp:coreProperties>
</file>