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  <p:sldMasterId id="2147483691" r:id="rId2"/>
  </p:sldMasterIdLst>
  <p:notesMasterIdLst>
    <p:notesMasterId r:id="rId7"/>
  </p:notesMasterIdLst>
  <p:sldIdLst>
    <p:sldId id="318" r:id="rId3"/>
    <p:sldId id="303" r:id="rId4"/>
    <p:sldId id="317" r:id="rId5"/>
    <p:sldId id="349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e Castro" initials="JC" lastIdx="1" clrIdx="0">
    <p:extLst>
      <p:ext uri="{19B8F6BF-5375-455C-9EA6-DF929625EA0E}">
        <p15:presenceInfo xmlns:p15="http://schemas.microsoft.com/office/powerpoint/2012/main" userId="S::kaja003@tamuk.edu::6a362517-444d-4f16-af55-43cd00e8dfd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CCA"/>
    <a:srgbClr val="1B7ECB"/>
    <a:srgbClr val="1A7DCA"/>
    <a:srgbClr val="F4BE35"/>
    <a:srgbClr val="005DAA"/>
    <a:srgbClr val="D21034"/>
    <a:srgbClr val="00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767E3-922B-45FF-8118-6784DC05C83C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63D14-2B70-4F7E-9F8A-0E0492BF5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4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13B5-0BB1-4805-AB8F-B34489E75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65090-1CCA-4D9A-B2DD-AF357E0A0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68126-58A0-4448-A288-F0484C65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46AB-8808-4D9F-80B7-47DF5BFA7F0E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D59AF-3787-4B4A-BBC5-DBE8FA777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70A65-96AC-43E4-B306-EBF692C1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4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DC0F4-1115-4A67-BC1B-B22D89DC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85B20-D35A-4C96-BC75-90279F2CB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8465D-CD07-4083-A045-04CBB4B7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287C-96EB-49C1-A1A0-CC51A2012256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76D00-EC33-44BE-B9EC-3C64D1FC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08D66-135E-410F-B36C-1EC62C2E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4699C-274D-4FB8-AB8E-AF313B957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31BD6-CFA0-48CF-B876-ADDCDCEA2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D824D-FABA-4E94-A1D4-244A7670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0063-4BA8-4A0E-B954-8824B12C0278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92636-2633-4C9E-B40A-5341F33CD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AA302-825F-4C9A-88D3-E646FB4F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58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A4E5B-F0E1-28F4-EA6F-01960B345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E3433-31ED-A5D4-4539-CE0CC4870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E17BC-7655-4260-C2D8-F5F9FFC6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7C89-12BA-4FDB-B3A7-1D81440A44FB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9497-EC69-E78E-84CF-24E2C2FF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4284-FFEE-2B8D-79E0-7B1FB76E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72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5648-4A2C-0168-009A-3D4F982B7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4EF53-A995-2355-1CF6-C92DE9B1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C84B-0DCC-5982-891A-323E2E21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76168-E810-4151-A34D-E6A1563A976D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55538-708B-095C-B6F7-B65EFAAC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48EAE-F7BA-A745-2A4E-032058087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1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2A37E-F68C-51D1-D3A9-4B0608075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1D096-EA98-F8E1-62E9-5A36CAF1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6EB94-56E2-7B49-9305-EEFA168E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6779-8A79-453B-A4FF-6AC634D5B7ED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AF4DE-016A-AA0A-F409-020B11C1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A86F4-6FD2-6C94-5C62-67DDEC5E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29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B34D-71C5-EA5A-75E9-F0E18269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D67E9-650D-0B18-BA09-FC3B39624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A73EF-F680-1E4A-B82B-BF3FB4D2A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BDBEC-6E40-F821-3980-DB6886570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358D-58DE-4B3E-B20A-EA8EC8760F5A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E79AA-5A72-D387-AE3A-1A64F6F1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A1911-69FD-9419-F86B-410FC6A4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4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4C64F-7C19-6DD7-FF21-65BB27203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D4537-7E5A-E1DD-8FA2-DB035236A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DEC5C-61A0-6843-290A-FFE12462C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E0755D-88DD-D0B1-0C17-80C83FE26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C9976-0178-739C-30BA-9E4773AE8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79548A-E76C-52ED-D54B-33404BD7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1A37-E47E-4104-B1A5-82080F93EED0}" type="datetime1">
              <a:rPr lang="en-US" smtClean="0"/>
              <a:t>9/6/23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673726-E7AA-5F21-9B49-A6429841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79D46-3A47-3824-7548-3C9FD7FE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31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FB82E-5ADB-042D-B1CF-48F3771D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9FB36-9E54-FCF6-DA3D-1BA7BF6A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A25-5368-411D-842C-D200AD81B835}" type="datetime1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5FE11-178D-549D-38B0-C906303C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5F5EF-F569-B235-9371-049927BA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04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9A4AE-B462-311B-C2D0-9F7B832C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16CE-7F6A-49E1-AEFC-BB64C669157C}" type="datetime1">
              <a:rPr lang="en-US" smtClean="0"/>
              <a:t>9/6/23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59B6D-9316-C55C-656B-DE3ADD83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436B3-17D7-CDA2-44BE-29E3D95A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65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49FA-FEA6-6128-EAE9-57042419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ABB59-7C80-0932-4F3D-ABA111565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567AF-AF8F-5C5A-80C8-166B69BFD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4BD43-BF79-8417-8432-100F237D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C8-9995-4946-84CE-FA794A63F972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7C511-A714-8101-2C37-0A2BDBB3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BD335-7A94-C4EB-F110-9C14A801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42FE7-1112-4CA1-BE9D-822F2B323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C58E3-EB24-41C2-B462-EA903224C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1D6A3-57BD-4BF9-8F38-5DC35F48C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E8FC-A3D9-4F93-87A4-64ABAE1B1BF1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B780-13FC-4A1C-B052-512A063D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DB481-0CB8-4DD8-8A17-E7B375F6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73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8B0F-C229-26B4-25E8-E4F3B4DD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EBC2A5-70A7-52FF-0FE8-DCA3761A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99A63-DD41-6C2B-0CCC-D31FC4DF8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73AEA-2F9F-F9BA-F253-CBFDC9BF4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6143-14FF-4EF2-AB24-AC9FB7BFE54F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2988C-17A0-7B22-FA12-65470D51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108DE-2E18-2490-05D5-A92A1C77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76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B833-60AD-7711-39A0-D7F7FCD1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A9EA9-3CB7-1ABC-3A4E-B8E4BEDA0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8056D-F6AB-0E9D-5393-29677ADB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B7D7-CB11-493E-A125-5430D0FC6131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0B88B-D269-A60B-8A71-3821EDB3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C2825-DF99-D618-22B9-6958D173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02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24B2A9-EB1A-D6A2-C13A-3D1BD73BF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89AEB-B35A-AC96-4EC2-E07125AB1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E1544-678C-3687-F755-BC2774074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CEBB-F58E-41B5-BEA2-B37B691150B3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E4BA6-47A7-878B-9E9C-C40C7AC8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3612B-5E22-E07F-1B75-2B41BC2A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8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5BBFA-7D80-401F-9743-E5AFD6649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D36A0-6E85-47AD-AA8C-E350B817C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7A6A4-5EEC-4103-A270-5B0B5622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094B-0AB8-4DB9-BE4E-6CC580EE6BAC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6355-4650-4C2D-8761-030F197F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8C1FF-5331-4B06-8412-D6D29DB2F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0A8C-BAB5-4E5B-A812-83C357A93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8C820-A121-40D0-96B8-D56EEF1E7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2A833-B8CE-4022-8D95-7AC13BEDA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75C6A-3766-45AE-9A88-58A4B768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8313-B623-4D6D-ADCB-11F56BD07ED3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23F33-B4D4-4514-B48E-8DB0A868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DCF47-9601-4126-A232-1BDFDDE61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9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7839-34A2-4F26-ADDD-D9B86FCC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96612-8618-4AA9-89F5-108F2206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A1D18-A562-4D05-BB1E-40E4CCDCE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E136E2-4C6A-45F4-96C1-43F1958B3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0BC88-7B76-406C-9F61-8726DC6CD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DC4A2-134B-45D8-AB26-7C801BF4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3004-C775-455A-9A60-91DAA77296B9}" type="datetime1">
              <a:rPr lang="en-US" smtClean="0"/>
              <a:t>9/6/23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D553D-01D6-47FB-8D43-45A28084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17780-6159-4874-9BBA-08C06257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948D6-4C55-44A7-97B3-61BFDDD96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5A0CE-AF31-4B96-9555-8773DED9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B868-E2C3-4927-BF2F-41F843759CC3}" type="datetime1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8FD71-4FB2-4121-9052-B6875B2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0E9E8-3F5D-4FAC-A67A-C6383C756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4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34B3AD-41E7-495A-913C-53F1C286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C8E7-60B4-4979-9D83-5BD0E27C6F63}" type="datetime1">
              <a:rPr lang="en-US" smtClean="0"/>
              <a:t>9/6/23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AAB98-56F5-4EB6-AC86-AC6022088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08A35-1408-4582-915D-72B89726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7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617DB-B519-4B0C-ADA7-7AD7EF4B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E9BB1-A556-43D0-83F0-500A140D1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AF49B-75FB-4184-90F5-C0348BF40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8E46F-19C3-42DE-B411-1D9EADD7C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5EB9-0B3B-45FB-85B4-1FD666E5452B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BF60F-3FF9-4930-9515-F430BC1E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FF367-6231-4E70-B392-F0A4FADA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D2AE-5C90-4938-8EA1-7130134CA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32BEF-01EF-4906-AB72-39F187866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9A4C3-3406-4FF1-A82E-8D443CE1E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15F1-F631-455D-8034-933A4D27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532B-98F1-4C65-A2D0-237B9C870840}" type="datetime1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15716-3EE4-41B4-A377-0E2EFB7AF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B5347-D8DE-4C3C-A1C2-88F01417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6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B53BF-8FC4-4907-9518-1E65DACD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E5522-238B-4A51-BE2C-DF75C7418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C367F-E63A-417A-8674-DB69C89CE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B7E8-7C5E-418D-B27E-8275BB92517E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748-9B85-46A0-A2A2-5DEA8C7D2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24AD-5872-49F1-B9FD-16AD0B878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3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B792B1-80EC-2827-8A2B-12C7FCBC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2D96-B075-6A7E-6570-E55705E73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C1AD7-66AE-87AC-7A0C-0987F862E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6C55-9C07-4519-9221-0BCDCF1603F2}" type="datetime1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414D2-7B41-6B81-8D56-2227B826F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2AC22-25EB-ED58-2A71-5D11E1E51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1214C-2350-4A3F-BB5A-406CBD8BB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0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236B894-95B3-492B-9DAE-9520114C9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" y="567"/>
            <a:ext cx="12190992" cy="685743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2753953-788A-9615-BEFE-D14B4C393D2B}"/>
              </a:ext>
            </a:extLst>
          </p:cNvPr>
          <p:cNvSpPr/>
          <p:nvPr/>
        </p:nvSpPr>
        <p:spPr>
          <a:xfrm rot="5400000">
            <a:off x="1309137" y="5077538"/>
            <a:ext cx="457200" cy="2857916"/>
          </a:xfrm>
          <a:prstGeom prst="rect">
            <a:avLst/>
          </a:prstGeom>
          <a:solidFill>
            <a:srgbClr val="F4BE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189BF9-78A2-4502-9346-4D4C75020D4E}"/>
              </a:ext>
            </a:extLst>
          </p:cNvPr>
          <p:cNvSpPr/>
          <p:nvPr/>
        </p:nvSpPr>
        <p:spPr>
          <a:xfrm rot="5400000">
            <a:off x="1306905" y="5625168"/>
            <a:ext cx="461665" cy="1762662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Futura"/>
              </a:rPr>
              <a:t>Dr. Robert Vela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8CE06E-85E3-4963-A400-31D7E473DBB5}"/>
              </a:ext>
            </a:extLst>
          </p:cNvPr>
          <p:cNvSpPr/>
          <p:nvPr/>
        </p:nvSpPr>
        <p:spPr>
          <a:xfrm rot="16200000">
            <a:off x="10423585" y="5077693"/>
            <a:ext cx="457200" cy="2862072"/>
          </a:xfrm>
          <a:prstGeom prst="rect">
            <a:avLst/>
          </a:prstGeom>
          <a:solidFill>
            <a:srgbClr val="F4BE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FB1FC3-C8B5-48E0-AC9B-A4EB0054174D}"/>
              </a:ext>
            </a:extLst>
          </p:cNvPr>
          <p:cNvSpPr txBox="1"/>
          <p:nvPr/>
        </p:nvSpPr>
        <p:spPr>
          <a:xfrm>
            <a:off x="9662637" y="6324063"/>
            <a:ext cx="1979096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accent1"/>
                </a:solidFill>
                <a:latin typeface="Futura"/>
              </a:rPr>
              <a:t>TEXT</a:t>
            </a:r>
            <a:endParaRPr lang="en-US" b="1" i="0" u="none" strike="noStrike" kern="1200" cap="none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Futur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54E66E-10FE-4434-89FA-F4060A323595}"/>
              </a:ext>
            </a:extLst>
          </p:cNvPr>
          <p:cNvSpPr/>
          <p:nvPr/>
        </p:nvSpPr>
        <p:spPr>
          <a:xfrm rot="5400000">
            <a:off x="1309136" y="5027283"/>
            <a:ext cx="457200" cy="2857916"/>
          </a:xfrm>
          <a:prstGeom prst="rect">
            <a:avLst/>
          </a:prstGeom>
          <a:solidFill>
            <a:srgbClr val="F4BE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87CE25-3332-49FC-9C34-23D9B85977F0}"/>
              </a:ext>
            </a:extLst>
          </p:cNvPr>
          <p:cNvSpPr/>
          <p:nvPr/>
        </p:nvSpPr>
        <p:spPr>
          <a:xfrm rot="5400000">
            <a:off x="1306904" y="6127949"/>
            <a:ext cx="461665" cy="656590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Futura"/>
              </a:rPr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yellow rectangle with yellow lines&#10;&#10;Description automatically generated">
            <a:extLst>
              <a:ext uri="{FF2B5EF4-FFF2-40B4-BE49-F238E27FC236}">
                <a16:creationId xmlns:a16="http://schemas.microsoft.com/office/drawing/2014/main" id="{42234A4B-12A4-CBCE-B678-94B85C09F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97BB9E-9C8E-47B3-A5F1-AE107EADD4DF}"/>
              </a:ext>
            </a:extLst>
          </p:cNvPr>
          <p:cNvSpPr txBox="1"/>
          <p:nvPr/>
        </p:nvSpPr>
        <p:spPr>
          <a:xfrm>
            <a:off x="1" y="1066997"/>
            <a:ext cx="12191998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5DAA"/>
                </a:solidFill>
                <a:latin typeface="Calibri"/>
                <a:cs typeface="Calibri"/>
              </a:rPr>
              <a:t>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860D0-69C5-4FBB-9151-E6E88C73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9E9257-0AC7-4D8D-BB84-779C181796F4}"/>
              </a:ext>
            </a:extLst>
          </p:cNvPr>
          <p:cNvSpPr/>
          <p:nvPr/>
        </p:nvSpPr>
        <p:spPr>
          <a:xfrm>
            <a:off x="5385706" y="1801826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sz="2800" dirty="0">
                <a:cs typeface="Calibri"/>
              </a:rPr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404489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yellow rectangle with yellow lines&#10;&#10;Description automatically generated">
            <a:extLst>
              <a:ext uri="{FF2B5EF4-FFF2-40B4-BE49-F238E27FC236}">
                <a16:creationId xmlns:a16="http://schemas.microsoft.com/office/drawing/2014/main" id="{18A96910-7517-6DDA-D125-D859888957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97BB9E-9C8E-47B3-A5F1-AE107EADD4DF}"/>
              </a:ext>
            </a:extLst>
          </p:cNvPr>
          <p:cNvSpPr txBox="1"/>
          <p:nvPr/>
        </p:nvSpPr>
        <p:spPr>
          <a:xfrm>
            <a:off x="2" y="1000069"/>
            <a:ext cx="12191998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5DAA"/>
                </a:solidFill>
                <a:latin typeface="Calibri"/>
                <a:cs typeface="Calibri"/>
              </a:rPr>
              <a:t>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860D0-69C5-4FBB-9151-E6E88C73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214C-2350-4A3F-BB5A-406CBD8BB18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0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236B894-95B3-492B-9DAE-9520114C9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49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15460</TotalTime>
  <Words>11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Futura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A Alexander</dc:creator>
  <cp:lastModifiedBy>Jesse G Carreon</cp:lastModifiedBy>
  <cp:revision>407</cp:revision>
  <cp:lastPrinted>2023-06-27T13:01:32Z</cp:lastPrinted>
  <dcterms:created xsi:type="dcterms:W3CDTF">2023-06-14T21:09:50Z</dcterms:created>
  <dcterms:modified xsi:type="dcterms:W3CDTF">2023-09-06T19:48:07Z</dcterms:modified>
</cp:coreProperties>
</file>