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58"/>
  </p:normalViewPr>
  <p:slideViewPr>
    <p:cSldViewPr snapToGrid="0">
      <p:cViewPr varScale="1">
        <p:scale>
          <a:sx n="120" d="100"/>
          <a:sy n="120" d="100"/>
        </p:scale>
        <p:origin x="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2DFCA-AC5E-6047-A496-D03E2312A94F}" type="datetimeFigureOut">
              <a:rPr lang="en-US" smtClean="0"/>
              <a:t>2/13/25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3CB94-342B-E34B-951C-F0DAC4DD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9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3CB94-342B-E34B-951C-F0DAC4DDEE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4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EABE6-0F75-7113-BC32-904EF2EA8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B0F42-E49E-3E95-4A20-610293513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C09A5-1A16-C00F-9727-6FA62EDD4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DC698-5EFC-9CBD-B2EA-CE9CE52C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C43B5-53BA-400B-56BF-6DA3856E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AEBE-C66E-94F1-F72C-3E49EDC0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2929C-98EF-B0B1-009F-B3C4F010B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132C0-9F6E-B779-200F-5B1039BB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EB7AE-B054-DB9A-CC23-6315835E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A7556-7AFD-DA28-BE24-9EEF53CF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9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17DB-E67B-02BC-CB90-34C87E370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301C1-8C08-E2F2-595E-CD4635E29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9585-1191-B2B5-1B8F-A3B3C990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039E-59DA-2329-9B93-848723CE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B6D26-103B-AE5B-2C6B-24F92ADD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6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2879-D851-9E62-0708-8935B39C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D8007-BA70-C9A4-63F8-04DF365F4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19475-5235-9525-C7B9-792C755F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5274-6917-DFF3-0EBB-C94AE481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C7934-2E07-3CEF-4D38-6A66E4CB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5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B4CC-7417-734D-516F-B12E3210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B9FBE-DCDA-7862-4769-5A55C3936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CAE4A-0DC1-DD0D-DE26-CB10A05C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6FB24-E109-C5A3-997E-58A8778D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FFD0B-8F31-E367-EE45-4E68FF3B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685C-DEBB-3364-295D-ABC52728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7904-C57B-4A5A-46C8-B009BF408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94AB7-C632-E69A-C68C-27DAEC0B4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04BD2-FA3B-AB9E-79D9-BB181233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AC677-732D-5D31-41A8-593ABFD7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30228-1B60-47DD-C3AF-86B64032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BA15-88F2-DB54-7965-016893CC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56317-042F-A3F0-D81E-3CF9FD348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740CE-D9EF-0A96-8E39-914D90E52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6E995-5054-7153-8FAC-7C114A0A4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82F81-0953-DB96-C464-6C3D45FC2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FA4FEA-3AEF-0138-62AF-D7F3CFB9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58DDD3-609E-3B2B-1568-5C271DAE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E179A-D295-A947-9340-165BBBF8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5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04F0-4B53-AB69-2D8C-8EC83A8F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A754D-28D0-B1D6-BD05-023278BA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40CBE-D173-8577-951A-97EABCF9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23852-C2B2-5C06-1864-3FF83FD0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1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6537-FC62-D577-AA95-09E206DF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4A194-7F70-A1BA-9D8F-167FF4A0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3A67C-EBAA-1EB3-74A2-FC15D850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4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2A76-71AF-6ADE-7215-1624D615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02EB2-7EA9-1F6A-AC4D-5E899A47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7C907-BE3F-F90C-261F-6413B53E8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68654-7239-6EEC-D1FA-E008A970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2B5AE-88AC-1067-4758-E2ADCF0C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EF7D7-705A-F656-452A-0BF4D3B1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9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9B19-2F24-8B08-6681-70EF9108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8429E-7802-6037-DB53-AE1D48336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35B31-2159-3DB2-CC36-E5C199C7F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6897E-5C35-9207-392A-3A993A88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44F7-4B36-E3A2-4B3B-67EBD68C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D6397-56C3-FAA8-1867-3B8D96DC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60F364-DA9F-9ED3-1458-23F498C4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FF73A-B3E5-F83D-BFEE-4A208AB27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4158B-BB70-FFA0-757D-0E1AE5B95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B5FA3-428F-C52E-0AF8-14775F54E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7384-5883-047F-4480-4A8DA8B28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9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70974-51DC-BD1B-288F-1E9F650B20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50065" y="0"/>
            <a:ext cx="12242065" cy="68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9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03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G Carreon</dc:creator>
  <cp:lastModifiedBy>Jesse G Carreon</cp:lastModifiedBy>
  <cp:revision>7</cp:revision>
  <dcterms:created xsi:type="dcterms:W3CDTF">2024-08-13T16:21:25Z</dcterms:created>
  <dcterms:modified xsi:type="dcterms:W3CDTF">2025-02-13T20:40:49Z</dcterms:modified>
</cp:coreProperties>
</file>