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01F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10354-7FE2-45C0-A0F6-9380A71388AB}" type="doc">
      <dgm:prSet loTypeId="urn:microsoft.com/office/officeart/2008/layout/NameandTitleOrganizational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B5A3C0-2A16-4A67-9704-EC7A1891090D}">
      <dgm:prSet phldrT="[Text]"/>
      <dgm:spPr>
        <a:solidFill>
          <a:srgbClr val="005DAA"/>
        </a:solidFill>
      </dgm:spPr>
      <dgm:t>
        <a:bodyPr/>
        <a:lstStyle/>
        <a:p>
          <a:r>
            <a:rPr lang="en-US" dirty="0">
              <a:ln w="3175">
                <a:solidFill>
                  <a:schemeClr val="bg1">
                    <a:alpha val="5000"/>
                  </a:schemeClr>
                </a:solidFill>
              </a:ln>
              <a:solidFill>
                <a:srgbClr val="FCC01F"/>
              </a:solidFill>
              <a:effectLst/>
              <a:latin typeface="Brush Script MT" panose="03060802040406070304" pitchFamily="66" charset="0"/>
            </a:rPr>
            <a:t>Justin Woodall</a:t>
          </a:r>
        </a:p>
      </dgm:t>
    </dgm:pt>
    <dgm:pt modelId="{8B77AFBC-FFD4-440D-8183-E44BA224D8E9}" type="parTrans" cxnId="{F0FFFE93-A5E0-4721-AA00-BF21EF6F0D43}">
      <dgm:prSet/>
      <dgm:spPr/>
      <dgm:t>
        <a:bodyPr/>
        <a:lstStyle/>
        <a:p>
          <a:endParaRPr lang="en-US"/>
        </a:p>
      </dgm:t>
    </dgm:pt>
    <dgm:pt modelId="{4E0BD41A-7EED-46A3-A977-4B4D7D66567D}" type="sibTrans" cxnId="{F0FFFE93-A5E0-4721-AA00-BF21EF6F0D43}">
      <dgm:prSet/>
      <dgm:spPr/>
      <dgm:t>
        <a:bodyPr/>
        <a:lstStyle/>
        <a:p>
          <a:r>
            <a:rPr lang="en-US" dirty="0"/>
            <a:t>Executive Director of Supply Chain and Procurement</a:t>
          </a:r>
        </a:p>
      </dgm:t>
    </dgm:pt>
    <dgm:pt modelId="{9B8DA8E2-35A4-4016-99AA-DC9E9648649F}">
      <dgm:prSet phldrT="[Text]"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Rachel </a:t>
          </a:r>
          <a:r>
            <a:rPr lang="en-US" dirty="0" err="1">
              <a:solidFill>
                <a:srgbClr val="FCC01F"/>
              </a:solidFill>
              <a:latin typeface="Brush Script MT" panose="03060802040406070304" pitchFamily="66" charset="0"/>
            </a:rPr>
            <a:t>Erben</a:t>
          </a:r>
          <a:endParaRPr lang="en-US" dirty="0">
            <a:solidFill>
              <a:srgbClr val="FCC01F"/>
            </a:solidFill>
            <a:latin typeface="Brush Script MT" panose="03060802040406070304" pitchFamily="66" charset="0"/>
          </a:endParaRPr>
        </a:p>
      </dgm:t>
    </dgm:pt>
    <dgm:pt modelId="{D48B65DC-8DB5-4C6D-AEAD-3C57A90BD26A}" type="parTrans" cxnId="{12CE1D82-C850-4467-B700-29F77D6AEE68}">
      <dgm:prSet/>
      <dgm:spPr>
        <a:ln>
          <a:solidFill>
            <a:srgbClr val="005DAA"/>
          </a:solidFill>
        </a:ln>
      </dgm:spPr>
      <dgm:t>
        <a:bodyPr/>
        <a:lstStyle/>
        <a:p>
          <a:endParaRPr lang="en-US"/>
        </a:p>
      </dgm:t>
    </dgm:pt>
    <dgm:pt modelId="{69514FC7-71C1-4EDB-8E11-59C6490C8CF9}" type="sibTrans" cxnId="{12CE1D82-C850-4467-B700-29F77D6AEE68}">
      <dgm:prSet/>
      <dgm:spPr/>
      <dgm:t>
        <a:bodyPr/>
        <a:lstStyle/>
        <a:p>
          <a:r>
            <a:rPr lang="en-US" dirty="0"/>
            <a:t>Director of Procurement and Chief Procurement Officer</a:t>
          </a:r>
        </a:p>
      </dgm:t>
    </dgm:pt>
    <dgm:pt modelId="{E92AB09A-5EE3-4C51-AC59-F1CA82FB4BDE}">
      <dgm:prSet phldrT="[Text]"/>
      <dgm:spPr>
        <a:solidFill>
          <a:srgbClr val="005DAA"/>
        </a:solidFill>
      </dgm:spPr>
      <dgm:t>
        <a:bodyPr/>
        <a:lstStyle/>
        <a:p>
          <a:r>
            <a:rPr lang="en-US">
              <a:solidFill>
                <a:srgbClr val="FCC01F"/>
              </a:solidFill>
              <a:latin typeface="Brush Script MT" panose="03060802040406070304" pitchFamily="66" charset="0"/>
            </a:rPr>
            <a:t>Vacant</a:t>
          </a:r>
          <a:endParaRPr lang="en-US" dirty="0">
            <a:solidFill>
              <a:srgbClr val="FCC01F"/>
            </a:solidFill>
            <a:latin typeface="Brush Script MT" panose="03060802040406070304" pitchFamily="66" charset="0"/>
          </a:endParaRPr>
        </a:p>
      </dgm:t>
    </dgm:pt>
    <dgm:pt modelId="{D0CA1267-6E9F-4D83-9343-8BF51B4DA38E}" type="parTrans" cxnId="{5F65841C-E3EF-455E-9429-25A06D4FB75E}">
      <dgm:prSet/>
      <dgm:spPr>
        <a:ln>
          <a:solidFill>
            <a:srgbClr val="005DAA"/>
          </a:solidFill>
        </a:ln>
      </dgm:spPr>
      <dgm:t>
        <a:bodyPr/>
        <a:lstStyle/>
        <a:p>
          <a:endParaRPr lang="en-US"/>
        </a:p>
      </dgm:t>
    </dgm:pt>
    <dgm:pt modelId="{51555883-0561-4C34-BE5B-F2D4D6E0770A}" type="sibTrans" cxnId="{5F65841C-E3EF-455E-9429-25A06D4FB75E}">
      <dgm:prSet/>
      <dgm:spPr/>
      <dgm:t>
        <a:bodyPr/>
        <a:lstStyle/>
        <a:p>
          <a:r>
            <a:rPr lang="en-US" dirty="0"/>
            <a:t>Assistant Director of Procurement  and HUB Coordinator</a:t>
          </a:r>
        </a:p>
      </dgm:t>
    </dgm:pt>
    <dgm:pt modelId="{B5188D70-EA0E-4BD2-A2DD-77F52907FD64}">
      <dgm:prSet phldrT="[Text]"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Catherine Montalvo</a:t>
          </a:r>
        </a:p>
      </dgm:t>
    </dgm:pt>
    <dgm:pt modelId="{FBB67D82-7D3C-4384-8581-C6D96FAD7C54}" type="parTrans" cxnId="{3087AC8E-B494-4509-BB1B-220BE3C9A7A7}">
      <dgm:prSet/>
      <dgm:spPr/>
      <dgm:t>
        <a:bodyPr/>
        <a:lstStyle/>
        <a:p>
          <a:endParaRPr lang="en-US"/>
        </a:p>
      </dgm:t>
    </dgm:pt>
    <dgm:pt modelId="{26B3A140-B9BF-4C49-9E5F-278F245EC05D}" type="sibTrans" cxnId="{3087AC8E-B494-4509-BB1B-220BE3C9A7A7}">
      <dgm:prSet custT="1"/>
      <dgm:spPr/>
      <dgm:t>
        <a:bodyPr/>
        <a:lstStyle/>
        <a:p>
          <a:r>
            <a:rPr lang="en-US" sz="1100" dirty="0"/>
            <a:t>Contract Administrator</a:t>
          </a:r>
        </a:p>
      </dgm:t>
    </dgm:pt>
    <dgm:pt modelId="{CBCEDE15-E576-40F6-9404-5AB73E857A8A}">
      <dgm:prSet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Stephine Reyes</a:t>
          </a:r>
        </a:p>
      </dgm:t>
    </dgm:pt>
    <dgm:pt modelId="{67507A47-D3D4-484C-A684-6B5F1F03F3A8}" type="parTrans" cxnId="{28B2A111-B175-4FB7-8333-B0DA446BFB4B}">
      <dgm:prSet/>
      <dgm:spPr/>
      <dgm:t>
        <a:bodyPr/>
        <a:lstStyle/>
        <a:p>
          <a:endParaRPr lang="en-US"/>
        </a:p>
      </dgm:t>
    </dgm:pt>
    <dgm:pt modelId="{142C24A6-306F-42B2-8CB2-F14D7D2B1451}" type="sibTrans" cxnId="{28B2A111-B175-4FB7-8333-B0DA446BFB4B}">
      <dgm:prSet/>
      <dgm:spPr/>
      <dgm:t>
        <a:bodyPr/>
        <a:lstStyle/>
        <a:p>
          <a:r>
            <a:rPr lang="en-US" dirty="0"/>
            <a:t>Procurement Card Coordinator</a:t>
          </a:r>
        </a:p>
      </dgm:t>
    </dgm:pt>
    <dgm:pt modelId="{B5C30B9C-AC5B-4300-AFCF-829898E56754}">
      <dgm:prSet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Armando Sanchez</a:t>
          </a:r>
        </a:p>
      </dgm:t>
    </dgm:pt>
    <dgm:pt modelId="{894E29C2-B643-433F-A2E4-2759087D89E2}" type="parTrans" cxnId="{97B16A4F-342A-488B-B23E-ADFE5EA58E7D}">
      <dgm:prSet/>
      <dgm:spPr/>
      <dgm:t>
        <a:bodyPr/>
        <a:lstStyle/>
        <a:p>
          <a:endParaRPr lang="en-US"/>
        </a:p>
      </dgm:t>
    </dgm:pt>
    <dgm:pt modelId="{E1858CD9-5FAD-40D2-96D0-5084BC3CE011}" type="sibTrans" cxnId="{97B16A4F-342A-488B-B23E-ADFE5EA58E7D}">
      <dgm:prSet custT="1"/>
      <dgm:spPr/>
      <dgm:t>
        <a:bodyPr/>
        <a:lstStyle/>
        <a:p>
          <a:r>
            <a:rPr lang="en-US" sz="1100"/>
            <a:t>Part-Time </a:t>
          </a:r>
          <a:r>
            <a:rPr lang="en-US" sz="1100" dirty="0"/>
            <a:t>Laserfiche Admin</a:t>
          </a:r>
        </a:p>
      </dgm:t>
    </dgm:pt>
    <dgm:pt modelId="{9A50E633-407C-47FC-A9D3-E3D476445B48}">
      <dgm:prSet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Marisol Solis</a:t>
          </a:r>
        </a:p>
      </dgm:t>
    </dgm:pt>
    <dgm:pt modelId="{974C16A9-1C1B-4263-8B38-4F12EBBC78B1}" type="parTrans" cxnId="{6E0A8AD1-C633-4C13-AB5D-3685C21F2452}">
      <dgm:prSet/>
      <dgm:spPr/>
      <dgm:t>
        <a:bodyPr/>
        <a:lstStyle/>
        <a:p>
          <a:endParaRPr lang="en-US"/>
        </a:p>
      </dgm:t>
    </dgm:pt>
    <dgm:pt modelId="{AD14B1C7-B734-4D92-9E49-0B0909F1690D}" type="sibTrans" cxnId="{6E0A8AD1-C633-4C13-AB5D-3685C21F2452}">
      <dgm:prSet custT="1"/>
      <dgm:spPr/>
      <dgm:t>
        <a:bodyPr/>
        <a:lstStyle/>
        <a:p>
          <a:r>
            <a:rPr lang="en-US" sz="1100" dirty="0"/>
            <a:t>Part-Time Office Admin</a:t>
          </a:r>
        </a:p>
      </dgm:t>
    </dgm:pt>
    <dgm:pt modelId="{94986851-3233-45BE-8FB8-F18799A57D0F}">
      <dgm:prSet/>
      <dgm:spPr>
        <a:solidFill>
          <a:srgbClr val="005DAA"/>
        </a:solidFill>
      </dgm:spPr>
      <dgm:t>
        <a:bodyPr/>
        <a:lstStyle/>
        <a:p>
          <a:r>
            <a:rPr lang="en-US" dirty="0">
              <a:solidFill>
                <a:srgbClr val="FCC01F"/>
              </a:solidFill>
              <a:latin typeface="Brush Script MT" panose="03060802040406070304" pitchFamily="66" charset="0"/>
            </a:rPr>
            <a:t>Abiel Buruato</a:t>
          </a:r>
        </a:p>
      </dgm:t>
    </dgm:pt>
    <dgm:pt modelId="{C0260D78-23F5-47B4-95EB-5B2577BF53FB}" type="parTrans" cxnId="{45B68EB6-279B-464D-9087-CCAF532DC9D5}">
      <dgm:prSet/>
      <dgm:spPr/>
      <dgm:t>
        <a:bodyPr/>
        <a:lstStyle/>
        <a:p>
          <a:endParaRPr lang="en-US"/>
        </a:p>
      </dgm:t>
    </dgm:pt>
    <dgm:pt modelId="{AC3FB055-BA5C-4851-B1B7-2006A5289D36}" type="sibTrans" cxnId="{45B68EB6-279B-464D-9087-CCAF532DC9D5}">
      <dgm:prSet custT="1"/>
      <dgm:spPr/>
      <dgm:t>
        <a:bodyPr/>
        <a:lstStyle/>
        <a:p>
          <a:r>
            <a:rPr lang="en-US" sz="1100" dirty="0"/>
            <a:t>Part-Time Office Admin</a:t>
          </a:r>
        </a:p>
      </dgm:t>
    </dgm:pt>
    <dgm:pt modelId="{558F506C-ACD7-4FDF-9E71-23051039422A}" type="pres">
      <dgm:prSet presAssocID="{C7210354-7FE2-45C0-A0F6-9380A71388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6A8290-03E3-44B3-A983-14979CB22426}" type="pres">
      <dgm:prSet presAssocID="{40B5A3C0-2A16-4A67-9704-EC7A1891090D}" presName="hierRoot1" presStyleCnt="0">
        <dgm:presLayoutVars>
          <dgm:hierBranch val="init"/>
        </dgm:presLayoutVars>
      </dgm:prSet>
      <dgm:spPr/>
    </dgm:pt>
    <dgm:pt modelId="{CF45EB44-AE97-400E-B2F5-7CCF63CFDB7C}" type="pres">
      <dgm:prSet presAssocID="{40B5A3C0-2A16-4A67-9704-EC7A1891090D}" presName="rootComposite1" presStyleCnt="0"/>
      <dgm:spPr/>
    </dgm:pt>
    <dgm:pt modelId="{85BF04DC-50D7-4A68-B6A8-1EBE7E398E14}" type="pres">
      <dgm:prSet presAssocID="{40B5A3C0-2A16-4A67-9704-EC7A1891090D}" presName="rootText1" presStyleLbl="node0" presStyleIdx="0" presStyleCnt="1">
        <dgm:presLayoutVars>
          <dgm:chMax/>
          <dgm:chPref val="3"/>
        </dgm:presLayoutVars>
      </dgm:prSet>
      <dgm:spPr/>
    </dgm:pt>
    <dgm:pt modelId="{AC7F9090-93B5-401A-8CE6-4267B8A27117}" type="pres">
      <dgm:prSet presAssocID="{40B5A3C0-2A16-4A67-9704-EC7A1891090D}" presName="titleText1" presStyleLbl="fgAcc0" presStyleIdx="0" presStyleCnt="1">
        <dgm:presLayoutVars>
          <dgm:chMax val="0"/>
          <dgm:chPref val="0"/>
        </dgm:presLayoutVars>
      </dgm:prSet>
      <dgm:spPr/>
    </dgm:pt>
    <dgm:pt modelId="{32F3D72A-9683-4E35-9A2E-16368F44D1E7}" type="pres">
      <dgm:prSet presAssocID="{40B5A3C0-2A16-4A67-9704-EC7A1891090D}" presName="rootConnector1" presStyleLbl="node1" presStyleIdx="0" presStyleCnt="7"/>
      <dgm:spPr/>
    </dgm:pt>
    <dgm:pt modelId="{93869123-4032-43FE-98B7-24F86DF9E4B9}" type="pres">
      <dgm:prSet presAssocID="{40B5A3C0-2A16-4A67-9704-EC7A1891090D}" presName="hierChild2" presStyleCnt="0"/>
      <dgm:spPr/>
    </dgm:pt>
    <dgm:pt modelId="{9BF3C6D6-DA6A-4F0D-BBBB-622967BB87DC}" type="pres">
      <dgm:prSet presAssocID="{D48B65DC-8DB5-4C6D-AEAD-3C57A90BD26A}" presName="Name37" presStyleLbl="parChTrans1D2" presStyleIdx="0" presStyleCnt="1"/>
      <dgm:spPr/>
    </dgm:pt>
    <dgm:pt modelId="{BAF8EAF5-57F0-41A1-9FB1-AA94ECC2AE02}" type="pres">
      <dgm:prSet presAssocID="{9B8DA8E2-35A4-4016-99AA-DC9E9648649F}" presName="hierRoot2" presStyleCnt="0">
        <dgm:presLayoutVars>
          <dgm:hierBranch val="init"/>
        </dgm:presLayoutVars>
      </dgm:prSet>
      <dgm:spPr/>
    </dgm:pt>
    <dgm:pt modelId="{EBE58D89-96B7-4E86-8C44-A98A439B3F3B}" type="pres">
      <dgm:prSet presAssocID="{9B8DA8E2-35A4-4016-99AA-DC9E9648649F}" presName="rootComposite" presStyleCnt="0"/>
      <dgm:spPr/>
    </dgm:pt>
    <dgm:pt modelId="{45D38D68-9412-4A32-B23B-70F9771AFE4A}" type="pres">
      <dgm:prSet presAssocID="{9B8DA8E2-35A4-4016-99AA-DC9E9648649F}" presName="rootText" presStyleLbl="node1" presStyleIdx="0" presStyleCnt="7">
        <dgm:presLayoutVars>
          <dgm:chMax/>
          <dgm:chPref val="3"/>
        </dgm:presLayoutVars>
      </dgm:prSet>
      <dgm:spPr/>
    </dgm:pt>
    <dgm:pt modelId="{56D548A2-C8DB-4A70-B7F0-18F5295DE5FE}" type="pres">
      <dgm:prSet presAssocID="{9B8DA8E2-35A4-4016-99AA-DC9E9648649F}" presName="titleText2" presStyleLbl="fgAcc1" presStyleIdx="0" presStyleCnt="7">
        <dgm:presLayoutVars>
          <dgm:chMax val="0"/>
          <dgm:chPref val="0"/>
        </dgm:presLayoutVars>
      </dgm:prSet>
      <dgm:spPr/>
    </dgm:pt>
    <dgm:pt modelId="{3063362A-9FE5-4134-AFB0-B5379BF938B1}" type="pres">
      <dgm:prSet presAssocID="{9B8DA8E2-35A4-4016-99AA-DC9E9648649F}" presName="rootConnector" presStyleLbl="node2" presStyleIdx="0" presStyleCnt="0"/>
      <dgm:spPr/>
    </dgm:pt>
    <dgm:pt modelId="{31855916-12F9-4000-8204-222393F19B96}" type="pres">
      <dgm:prSet presAssocID="{9B8DA8E2-35A4-4016-99AA-DC9E9648649F}" presName="hierChild4" presStyleCnt="0"/>
      <dgm:spPr/>
    </dgm:pt>
    <dgm:pt modelId="{C07DC0AD-B137-4C86-B321-D4D8CB741159}" type="pres">
      <dgm:prSet presAssocID="{D0CA1267-6E9F-4D83-9343-8BF51B4DA38E}" presName="Name37" presStyleLbl="parChTrans1D3" presStyleIdx="0" presStyleCnt="3"/>
      <dgm:spPr/>
    </dgm:pt>
    <dgm:pt modelId="{61A1E43A-F39C-476B-BF22-4B8331FCB56E}" type="pres">
      <dgm:prSet presAssocID="{E92AB09A-5EE3-4C51-AC59-F1CA82FB4BDE}" presName="hierRoot2" presStyleCnt="0">
        <dgm:presLayoutVars>
          <dgm:hierBranch val="init"/>
        </dgm:presLayoutVars>
      </dgm:prSet>
      <dgm:spPr/>
    </dgm:pt>
    <dgm:pt modelId="{4A6DB24A-3F38-4E1C-AF92-0529E1761E67}" type="pres">
      <dgm:prSet presAssocID="{E92AB09A-5EE3-4C51-AC59-F1CA82FB4BDE}" presName="rootComposite" presStyleCnt="0"/>
      <dgm:spPr/>
    </dgm:pt>
    <dgm:pt modelId="{2AB65DE7-8477-41E2-9DCB-48697F5BD588}" type="pres">
      <dgm:prSet presAssocID="{E92AB09A-5EE3-4C51-AC59-F1CA82FB4BDE}" presName="rootText" presStyleLbl="node1" presStyleIdx="1" presStyleCnt="7">
        <dgm:presLayoutVars>
          <dgm:chMax/>
          <dgm:chPref val="3"/>
        </dgm:presLayoutVars>
      </dgm:prSet>
      <dgm:spPr/>
    </dgm:pt>
    <dgm:pt modelId="{CEF0777C-A576-4F64-8E6F-184FBE15DB1C}" type="pres">
      <dgm:prSet presAssocID="{E92AB09A-5EE3-4C51-AC59-F1CA82FB4BDE}" presName="titleText2" presStyleLbl="fgAcc1" presStyleIdx="1" presStyleCnt="7">
        <dgm:presLayoutVars>
          <dgm:chMax val="0"/>
          <dgm:chPref val="0"/>
        </dgm:presLayoutVars>
      </dgm:prSet>
      <dgm:spPr>
        <a:xfrm>
          <a:off x="3986394" y="4130314"/>
          <a:ext cx="1824292" cy="349828"/>
        </a:xfrm>
        <a:prstGeom prst="rect">
          <a:avLst/>
        </a:prstGeom>
      </dgm:spPr>
    </dgm:pt>
    <dgm:pt modelId="{47EC5749-89D0-44F6-ADE6-04D4367C7891}" type="pres">
      <dgm:prSet presAssocID="{E92AB09A-5EE3-4C51-AC59-F1CA82FB4BDE}" presName="rootConnector" presStyleLbl="node3" presStyleIdx="0" presStyleCnt="0"/>
      <dgm:spPr/>
    </dgm:pt>
    <dgm:pt modelId="{3D1139CA-6189-4DBD-9687-4FF18F78CADA}" type="pres">
      <dgm:prSet presAssocID="{E92AB09A-5EE3-4C51-AC59-F1CA82FB4BDE}" presName="hierChild4" presStyleCnt="0"/>
      <dgm:spPr/>
    </dgm:pt>
    <dgm:pt modelId="{22FD80DB-948E-49D6-AD29-831350FCA65C}" type="pres">
      <dgm:prSet presAssocID="{894E29C2-B643-433F-A2E4-2759087D89E2}" presName="Name37" presStyleLbl="parChTrans1D4" presStyleIdx="0" presStyleCnt="3"/>
      <dgm:spPr/>
    </dgm:pt>
    <dgm:pt modelId="{52132558-1866-4989-BFF6-62A968AC7434}" type="pres">
      <dgm:prSet presAssocID="{B5C30B9C-AC5B-4300-AFCF-829898E56754}" presName="hierRoot2" presStyleCnt="0">
        <dgm:presLayoutVars>
          <dgm:hierBranch val="init"/>
        </dgm:presLayoutVars>
      </dgm:prSet>
      <dgm:spPr/>
    </dgm:pt>
    <dgm:pt modelId="{5AFE0414-6212-48C9-9E66-A03DD8F6261C}" type="pres">
      <dgm:prSet presAssocID="{B5C30B9C-AC5B-4300-AFCF-829898E56754}" presName="rootComposite" presStyleCnt="0"/>
      <dgm:spPr/>
    </dgm:pt>
    <dgm:pt modelId="{44CAC678-F824-44F1-B2C3-23959EE00483}" type="pres">
      <dgm:prSet presAssocID="{B5C30B9C-AC5B-4300-AFCF-829898E56754}" presName="rootText" presStyleLbl="node1" presStyleIdx="2" presStyleCnt="7">
        <dgm:presLayoutVars>
          <dgm:chMax/>
          <dgm:chPref val="3"/>
        </dgm:presLayoutVars>
      </dgm:prSet>
      <dgm:spPr/>
    </dgm:pt>
    <dgm:pt modelId="{A2782815-DB31-4391-86F3-72B57ED0AC90}" type="pres">
      <dgm:prSet presAssocID="{B5C30B9C-AC5B-4300-AFCF-829898E56754}" presName="titleText2" presStyleLbl="fgAcc1" presStyleIdx="2" presStyleCnt="7">
        <dgm:presLayoutVars>
          <dgm:chMax val="0"/>
          <dgm:chPref val="0"/>
        </dgm:presLayoutVars>
      </dgm:prSet>
      <dgm:spPr/>
    </dgm:pt>
    <dgm:pt modelId="{75CDF972-35C4-4C66-A663-F9DAFB003323}" type="pres">
      <dgm:prSet presAssocID="{B5C30B9C-AC5B-4300-AFCF-829898E56754}" presName="rootConnector" presStyleLbl="node4" presStyleIdx="0" presStyleCnt="0"/>
      <dgm:spPr/>
    </dgm:pt>
    <dgm:pt modelId="{3C5B6887-A996-40C8-B2D0-EEC32DD53A5E}" type="pres">
      <dgm:prSet presAssocID="{B5C30B9C-AC5B-4300-AFCF-829898E56754}" presName="hierChild4" presStyleCnt="0"/>
      <dgm:spPr/>
    </dgm:pt>
    <dgm:pt modelId="{DB339208-8061-4118-937B-A68E392D4F0C}" type="pres">
      <dgm:prSet presAssocID="{B5C30B9C-AC5B-4300-AFCF-829898E56754}" presName="hierChild5" presStyleCnt="0"/>
      <dgm:spPr/>
    </dgm:pt>
    <dgm:pt modelId="{D8CF94E9-53F9-43A5-B3D3-6FC4F79FF206}" type="pres">
      <dgm:prSet presAssocID="{974C16A9-1C1B-4263-8B38-4F12EBBC78B1}" presName="Name37" presStyleLbl="parChTrans1D4" presStyleIdx="1" presStyleCnt="3"/>
      <dgm:spPr/>
    </dgm:pt>
    <dgm:pt modelId="{2001C7C0-CB3E-4FDD-B967-E090AE5B24C1}" type="pres">
      <dgm:prSet presAssocID="{9A50E633-407C-47FC-A9D3-E3D476445B48}" presName="hierRoot2" presStyleCnt="0">
        <dgm:presLayoutVars>
          <dgm:hierBranch val="init"/>
        </dgm:presLayoutVars>
      </dgm:prSet>
      <dgm:spPr/>
    </dgm:pt>
    <dgm:pt modelId="{D414EBFC-0ACB-4426-AEFF-5ADE8DAEAA74}" type="pres">
      <dgm:prSet presAssocID="{9A50E633-407C-47FC-A9D3-E3D476445B48}" presName="rootComposite" presStyleCnt="0"/>
      <dgm:spPr/>
    </dgm:pt>
    <dgm:pt modelId="{BB80C204-AB11-490D-A6CF-8B379CFAF14A}" type="pres">
      <dgm:prSet presAssocID="{9A50E633-407C-47FC-A9D3-E3D476445B48}" presName="rootText" presStyleLbl="node1" presStyleIdx="3" presStyleCnt="7">
        <dgm:presLayoutVars>
          <dgm:chMax/>
          <dgm:chPref val="3"/>
        </dgm:presLayoutVars>
      </dgm:prSet>
      <dgm:spPr/>
    </dgm:pt>
    <dgm:pt modelId="{D87D4EB3-EEB3-4002-8B09-44C83FEE53E8}" type="pres">
      <dgm:prSet presAssocID="{9A50E633-407C-47FC-A9D3-E3D476445B48}" presName="titleText2" presStyleLbl="fgAcc1" presStyleIdx="3" presStyleCnt="7">
        <dgm:presLayoutVars>
          <dgm:chMax val="0"/>
          <dgm:chPref val="0"/>
        </dgm:presLayoutVars>
      </dgm:prSet>
      <dgm:spPr/>
    </dgm:pt>
    <dgm:pt modelId="{15C0AAFE-7F23-4CDD-98B1-66F4C395D70A}" type="pres">
      <dgm:prSet presAssocID="{9A50E633-407C-47FC-A9D3-E3D476445B48}" presName="rootConnector" presStyleLbl="node4" presStyleIdx="0" presStyleCnt="0"/>
      <dgm:spPr/>
    </dgm:pt>
    <dgm:pt modelId="{67F17869-7671-4D42-8BBC-23DC324B754F}" type="pres">
      <dgm:prSet presAssocID="{9A50E633-407C-47FC-A9D3-E3D476445B48}" presName="hierChild4" presStyleCnt="0"/>
      <dgm:spPr/>
    </dgm:pt>
    <dgm:pt modelId="{2D4F8D1D-CC77-48BB-9D81-06C2248301EB}" type="pres">
      <dgm:prSet presAssocID="{9A50E633-407C-47FC-A9D3-E3D476445B48}" presName="hierChild5" presStyleCnt="0"/>
      <dgm:spPr/>
    </dgm:pt>
    <dgm:pt modelId="{2DE30227-A6CB-4E2F-95C5-5FE957EB98AF}" type="pres">
      <dgm:prSet presAssocID="{C0260D78-23F5-47B4-95EB-5B2577BF53FB}" presName="Name37" presStyleLbl="parChTrans1D4" presStyleIdx="2" presStyleCnt="3"/>
      <dgm:spPr/>
    </dgm:pt>
    <dgm:pt modelId="{4BD0E9EE-B10C-49A7-9CF4-784F24673DFC}" type="pres">
      <dgm:prSet presAssocID="{94986851-3233-45BE-8FB8-F18799A57D0F}" presName="hierRoot2" presStyleCnt="0">
        <dgm:presLayoutVars>
          <dgm:hierBranch val="init"/>
        </dgm:presLayoutVars>
      </dgm:prSet>
      <dgm:spPr/>
    </dgm:pt>
    <dgm:pt modelId="{692F0635-B31B-4AEC-A60A-1E654F100EB4}" type="pres">
      <dgm:prSet presAssocID="{94986851-3233-45BE-8FB8-F18799A57D0F}" presName="rootComposite" presStyleCnt="0"/>
      <dgm:spPr/>
    </dgm:pt>
    <dgm:pt modelId="{BBB95940-EBC2-4D7B-A764-EC296F1A67D0}" type="pres">
      <dgm:prSet presAssocID="{94986851-3233-45BE-8FB8-F18799A57D0F}" presName="rootText" presStyleLbl="node1" presStyleIdx="4" presStyleCnt="7">
        <dgm:presLayoutVars>
          <dgm:chMax/>
          <dgm:chPref val="3"/>
        </dgm:presLayoutVars>
      </dgm:prSet>
      <dgm:spPr/>
    </dgm:pt>
    <dgm:pt modelId="{6F0825F1-9C57-4D9C-AD3A-6154CA118F72}" type="pres">
      <dgm:prSet presAssocID="{94986851-3233-45BE-8FB8-F18799A57D0F}" presName="titleText2" presStyleLbl="fgAcc1" presStyleIdx="4" presStyleCnt="7">
        <dgm:presLayoutVars>
          <dgm:chMax val="0"/>
          <dgm:chPref val="0"/>
        </dgm:presLayoutVars>
      </dgm:prSet>
      <dgm:spPr/>
    </dgm:pt>
    <dgm:pt modelId="{6C080704-D946-446E-BA2E-353AA8A08789}" type="pres">
      <dgm:prSet presAssocID="{94986851-3233-45BE-8FB8-F18799A57D0F}" presName="rootConnector" presStyleLbl="node4" presStyleIdx="0" presStyleCnt="0"/>
      <dgm:spPr/>
    </dgm:pt>
    <dgm:pt modelId="{D0B5D8E6-2EAB-4691-B6F7-D6F32BB05086}" type="pres">
      <dgm:prSet presAssocID="{94986851-3233-45BE-8FB8-F18799A57D0F}" presName="hierChild4" presStyleCnt="0"/>
      <dgm:spPr/>
    </dgm:pt>
    <dgm:pt modelId="{2B60F15A-6C19-47E2-86FF-3E4727AE93CD}" type="pres">
      <dgm:prSet presAssocID="{94986851-3233-45BE-8FB8-F18799A57D0F}" presName="hierChild5" presStyleCnt="0"/>
      <dgm:spPr/>
    </dgm:pt>
    <dgm:pt modelId="{58CEFB63-2D64-4294-B4B3-BBD534D78046}" type="pres">
      <dgm:prSet presAssocID="{E92AB09A-5EE3-4C51-AC59-F1CA82FB4BDE}" presName="hierChild5" presStyleCnt="0"/>
      <dgm:spPr/>
    </dgm:pt>
    <dgm:pt modelId="{53D9203E-8C1E-4FBE-A6C2-149587151AF7}" type="pres">
      <dgm:prSet presAssocID="{FBB67D82-7D3C-4384-8581-C6D96FAD7C54}" presName="Name37" presStyleLbl="parChTrans1D3" presStyleIdx="1" presStyleCnt="3"/>
      <dgm:spPr/>
    </dgm:pt>
    <dgm:pt modelId="{3D809484-B407-438F-80FA-7A4EC724874F}" type="pres">
      <dgm:prSet presAssocID="{B5188D70-EA0E-4BD2-A2DD-77F52907FD64}" presName="hierRoot2" presStyleCnt="0">
        <dgm:presLayoutVars>
          <dgm:hierBranch val="init"/>
        </dgm:presLayoutVars>
      </dgm:prSet>
      <dgm:spPr/>
    </dgm:pt>
    <dgm:pt modelId="{259C38D6-A485-4632-A4E3-A7DD38553B21}" type="pres">
      <dgm:prSet presAssocID="{B5188D70-EA0E-4BD2-A2DD-77F52907FD64}" presName="rootComposite" presStyleCnt="0"/>
      <dgm:spPr/>
    </dgm:pt>
    <dgm:pt modelId="{98C1AFDA-C27A-4763-8216-D988372C6FBD}" type="pres">
      <dgm:prSet presAssocID="{B5188D70-EA0E-4BD2-A2DD-77F52907FD64}" presName="rootText" presStyleLbl="node1" presStyleIdx="5" presStyleCnt="7">
        <dgm:presLayoutVars>
          <dgm:chMax/>
          <dgm:chPref val="3"/>
        </dgm:presLayoutVars>
      </dgm:prSet>
      <dgm:spPr/>
    </dgm:pt>
    <dgm:pt modelId="{2D2F8D49-982C-4EB7-84EE-1AF4017EEADF}" type="pres">
      <dgm:prSet presAssocID="{B5188D70-EA0E-4BD2-A2DD-77F52907FD64}" presName="titleText2" presStyleLbl="fgAcc1" presStyleIdx="5" presStyleCnt="7">
        <dgm:presLayoutVars>
          <dgm:chMax val="0"/>
          <dgm:chPref val="0"/>
        </dgm:presLayoutVars>
      </dgm:prSet>
      <dgm:spPr/>
    </dgm:pt>
    <dgm:pt modelId="{F5BF2804-6829-4394-813E-DE7650E78449}" type="pres">
      <dgm:prSet presAssocID="{B5188D70-EA0E-4BD2-A2DD-77F52907FD64}" presName="rootConnector" presStyleLbl="node3" presStyleIdx="0" presStyleCnt="0"/>
      <dgm:spPr/>
    </dgm:pt>
    <dgm:pt modelId="{7342D1F9-9B12-4DC2-9FA4-FB04C3CCD29A}" type="pres">
      <dgm:prSet presAssocID="{B5188D70-EA0E-4BD2-A2DD-77F52907FD64}" presName="hierChild4" presStyleCnt="0"/>
      <dgm:spPr/>
    </dgm:pt>
    <dgm:pt modelId="{E63C076F-2A44-4BE7-B2D8-9ACB97020A80}" type="pres">
      <dgm:prSet presAssocID="{B5188D70-EA0E-4BD2-A2DD-77F52907FD64}" presName="hierChild5" presStyleCnt="0"/>
      <dgm:spPr/>
    </dgm:pt>
    <dgm:pt modelId="{BBDA182A-FF63-444A-84B5-0BAFBAF0D8CA}" type="pres">
      <dgm:prSet presAssocID="{67507A47-D3D4-484C-A684-6B5F1F03F3A8}" presName="Name37" presStyleLbl="parChTrans1D3" presStyleIdx="2" presStyleCnt="3"/>
      <dgm:spPr/>
    </dgm:pt>
    <dgm:pt modelId="{7942AB9F-B0E4-4DD8-BDBF-616D0A9FAC23}" type="pres">
      <dgm:prSet presAssocID="{CBCEDE15-E576-40F6-9404-5AB73E857A8A}" presName="hierRoot2" presStyleCnt="0">
        <dgm:presLayoutVars>
          <dgm:hierBranch val="init"/>
        </dgm:presLayoutVars>
      </dgm:prSet>
      <dgm:spPr/>
    </dgm:pt>
    <dgm:pt modelId="{C8B1ACB0-D249-4BE3-84EA-8C0772DB3F20}" type="pres">
      <dgm:prSet presAssocID="{CBCEDE15-E576-40F6-9404-5AB73E857A8A}" presName="rootComposite" presStyleCnt="0"/>
      <dgm:spPr/>
    </dgm:pt>
    <dgm:pt modelId="{2F2E55AB-2962-4993-A8CE-83AF897E8304}" type="pres">
      <dgm:prSet presAssocID="{CBCEDE15-E576-40F6-9404-5AB73E857A8A}" presName="rootText" presStyleLbl="node1" presStyleIdx="6" presStyleCnt="7">
        <dgm:presLayoutVars>
          <dgm:chMax/>
          <dgm:chPref val="3"/>
        </dgm:presLayoutVars>
      </dgm:prSet>
      <dgm:spPr/>
    </dgm:pt>
    <dgm:pt modelId="{9F4B73D3-BE6B-433E-B456-0CAA7978ABCA}" type="pres">
      <dgm:prSet presAssocID="{CBCEDE15-E576-40F6-9404-5AB73E857A8A}" presName="titleText2" presStyleLbl="fgAcc1" presStyleIdx="6" presStyleCnt="7">
        <dgm:presLayoutVars>
          <dgm:chMax val="0"/>
          <dgm:chPref val="0"/>
        </dgm:presLayoutVars>
      </dgm:prSet>
      <dgm:spPr/>
    </dgm:pt>
    <dgm:pt modelId="{5ACC32E4-C740-4C85-89E9-C23CF965081F}" type="pres">
      <dgm:prSet presAssocID="{CBCEDE15-E576-40F6-9404-5AB73E857A8A}" presName="rootConnector" presStyleLbl="node3" presStyleIdx="0" presStyleCnt="0"/>
      <dgm:spPr/>
    </dgm:pt>
    <dgm:pt modelId="{15C25E31-15C4-4545-A3A7-1897B32D8AA7}" type="pres">
      <dgm:prSet presAssocID="{CBCEDE15-E576-40F6-9404-5AB73E857A8A}" presName="hierChild4" presStyleCnt="0"/>
      <dgm:spPr/>
    </dgm:pt>
    <dgm:pt modelId="{2B5C5406-1D6B-44A1-B2A5-411DC753E6E8}" type="pres">
      <dgm:prSet presAssocID="{CBCEDE15-E576-40F6-9404-5AB73E857A8A}" presName="hierChild5" presStyleCnt="0"/>
      <dgm:spPr/>
    </dgm:pt>
    <dgm:pt modelId="{7A3EB6E8-5DA6-49B5-892B-8BF1BCF02749}" type="pres">
      <dgm:prSet presAssocID="{9B8DA8E2-35A4-4016-99AA-DC9E9648649F}" presName="hierChild5" presStyleCnt="0"/>
      <dgm:spPr/>
    </dgm:pt>
    <dgm:pt modelId="{9C9DB93C-55CC-4D1E-91D5-BBC6765F22C1}" type="pres">
      <dgm:prSet presAssocID="{40B5A3C0-2A16-4A67-9704-EC7A1891090D}" presName="hierChild3" presStyleCnt="0"/>
      <dgm:spPr/>
    </dgm:pt>
  </dgm:ptLst>
  <dgm:cxnLst>
    <dgm:cxn modelId="{D0B41A04-3AB3-4583-A47A-B5D134810D45}" type="presOf" srcId="{E1858CD9-5FAD-40D2-96D0-5084BC3CE011}" destId="{A2782815-DB31-4391-86F3-72B57ED0AC90}" srcOrd="0" destOrd="0" presId="urn:microsoft.com/office/officeart/2008/layout/NameandTitleOrganizationalChart"/>
    <dgm:cxn modelId="{4A21350E-7942-40EC-B181-79DF265F4581}" type="presOf" srcId="{D0CA1267-6E9F-4D83-9343-8BF51B4DA38E}" destId="{C07DC0AD-B137-4C86-B321-D4D8CB741159}" srcOrd="0" destOrd="0" presId="urn:microsoft.com/office/officeart/2008/layout/NameandTitleOrganizationalChart"/>
    <dgm:cxn modelId="{3706ED0E-D716-4D05-8CFE-789E4EED32F8}" type="presOf" srcId="{51555883-0561-4C34-BE5B-F2D4D6E0770A}" destId="{CEF0777C-A576-4F64-8E6F-184FBE15DB1C}" srcOrd="0" destOrd="0" presId="urn:microsoft.com/office/officeart/2008/layout/NameandTitleOrganizationalChart"/>
    <dgm:cxn modelId="{28B2A111-B175-4FB7-8333-B0DA446BFB4B}" srcId="{9B8DA8E2-35A4-4016-99AA-DC9E9648649F}" destId="{CBCEDE15-E576-40F6-9404-5AB73E857A8A}" srcOrd="2" destOrd="0" parTransId="{67507A47-D3D4-484C-A684-6B5F1F03F3A8}" sibTransId="{142C24A6-306F-42B2-8CB2-F14D7D2B1451}"/>
    <dgm:cxn modelId="{5F65841C-E3EF-455E-9429-25A06D4FB75E}" srcId="{9B8DA8E2-35A4-4016-99AA-DC9E9648649F}" destId="{E92AB09A-5EE3-4C51-AC59-F1CA82FB4BDE}" srcOrd="0" destOrd="0" parTransId="{D0CA1267-6E9F-4D83-9343-8BF51B4DA38E}" sibTransId="{51555883-0561-4C34-BE5B-F2D4D6E0770A}"/>
    <dgm:cxn modelId="{10CB6220-B3EC-4DA1-8BF4-4CA5DF25FD51}" type="presOf" srcId="{C7210354-7FE2-45C0-A0F6-9380A71388AB}" destId="{558F506C-ACD7-4FDF-9E71-23051039422A}" srcOrd="0" destOrd="0" presId="urn:microsoft.com/office/officeart/2008/layout/NameandTitleOrganizationalChart"/>
    <dgm:cxn modelId="{6A21AB26-2EFD-4F7D-8FCD-B3B42FD127FA}" type="presOf" srcId="{94986851-3233-45BE-8FB8-F18799A57D0F}" destId="{6C080704-D946-446E-BA2E-353AA8A08789}" srcOrd="1" destOrd="0" presId="urn:microsoft.com/office/officeart/2008/layout/NameandTitleOrganizationalChart"/>
    <dgm:cxn modelId="{26B59635-20CB-4B11-85A5-3729BA8946F7}" type="presOf" srcId="{E92AB09A-5EE3-4C51-AC59-F1CA82FB4BDE}" destId="{2AB65DE7-8477-41E2-9DCB-48697F5BD588}" srcOrd="0" destOrd="0" presId="urn:microsoft.com/office/officeart/2008/layout/NameandTitleOrganizationalChart"/>
    <dgm:cxn modelId="{FCD4A235-A8E9-412C-8D67-3841F8D90EE6}" type="presOf" srcId="{974C16A9-1C1B-4263-8B38-4F12EBBC78B1}" destId="{D8CF94E9-53F9-43A5-B3D3-6FC4F79FF206}" srcOrd="0" destOrd="0" presId="urn:microsoft.com/office/officeart/2008/layout/NameandTitleOrganizationalChart"/>
    <dgm:cxn modelId="{ABF1FF41-5A33-4299-A97E-83380634EDF3}" type="presOf" srcId="{C0260D78-23F5-47B4-95EB-5B2577BF53FB}" destId="{2DE30227-A6CB-4E2F-95C5-5FE957EB98AF}" srcOrd="0" destOrd="0" presId="urn:microsoft.com/office/officeart/2008/layout/NameandTitleOrganizationalChart"/>
    <dgm:cxn modelId="{77B8F768-AD28-4CEF-B128-137F53F0A467}" type="presOf" srcId="{4E0BD41A-7EED-46A3-A977-4B4D7D66567D}" destId="{AC7F9090-93B5-401A-8CE6-4267B8A27117}" srcOrd="0" destOrd="0" presId="urn:microsoft.com/office/officeart/2008/layout/NameandTitleOrganizationalChart"/>
    <dgm:cxn modelId="{3C3B036C-8686-4D0F-B211-112E24114F91}" type="presOf" srcId="{9A50E633-407C-47FC-A9D3-E3D476445B48}" destId="{BB80C204-AB11-490D-A6CF-8B379CFAF14A}" srcOrd="0" destOrd="0" presId="urn:microsoft.com/office/officeart/2008/layout/NameandTitleOrganizationalChart"/>
    <dgm:cxn modelId="{13BC3E6C-26A9-496F-B83D-9EF1D733A5F6}" type="presOf" srcId="{CBCEDE15-E576-40F6-9404-5AB73E857A8A}" destId="{5ACC32E4-C740-4C85-89E9-C23CF965081F}" srcOrd="1" destOrd="0" presId="urn:microsoft.com/office/officeart/2008/layout/NameandTitleOrganizationalChart"/>
    <dgm:cxn modelId="{97B16A4F-342A-488B-B23E-ADFE5EA58E7D}" srcId="{E92AB09A-5EE3-4C51-AC59-F1CA82FB4BDE}" destId="{B5C30B9C-AC5B-4300-AFCF-829898E56754}" srcOrd="0" destOrd="0" parTransId="{894E29C2-B643-433F-A2E4-2759087D89E2}" sibTransId="{E1858CD9-5FAD-40D2-96D0-5084BC3CE011}"/>
    <dgm:cxn modelId="{4B5B8450-29F4-4578-8A4C-B62FE24500F2}" type="presOf" srcId="{AD14B1C7-B734-4D92-9E49-0B0909F1690D}" destId="{D87D4EB3-EEB3-4002-8B09-44C83FEE53E8}" srcOrd="0" destOrd="0" presId="urn:microsoft.com/office/officeart/2008/layout/NameandTitleOrganizationalChart"/>
    <dgm:cxn modelId="{EDE7AD53-3171-4E3A-A546-4129BE1D9720}" type="presOf" srcId="{40B5A3C0-2A16-4A67-9704-EC7A1891090D}" destId="{85BF04DC-50D7-4A68-B6A8-1EBE7E398E14}" srcOrd="0" destOrd="0" presId="urn:microsoft.com/office/officeart/2008/layout/NameandTitleOrganizationalChart"/>
    <dgm:cxn modelId="{02EDF959-727B-4E79-AC98-C916DE8DA1E2}" type="presOf" srcId="{142C24A6-306F-42B2-8CB2-F14D7D2B1451}" destId="{9F4B73D3-BE6B-433E-B456-0CAA7978ABCA}" srcOrd="0" destOrd="0" presId="urn:microsoft.com/office/officeart/2008/layout/NameandTitleOrganizationalChart"/>
    <dgm:cxn modelId="{22EE597E-58C4-4438-B7C1-84480EE1C2A0}" type="presOf" srcId="{894E29C2-B643-433F-A2E4-2759087D89E2}" destId="{22FD80DB-948E-49D6-AD29-831350FCA65C}" srcOrd="0" destOrd="0" presId="urn:microsoft.com/office/officeart/2008/layout/NameandTitleOrganizationalChart"/>
    <dgm:cxn modelId="{12CE1D82-C850-4467-B700-29F77D6AEE68}" srcId="{40B5A3C0-2A16-4A67-9704-EC7A1891090D}" destId="{9B8DA8E2-35A4-4016-99AA-DC9E9648649F}" srcOrd="0" destOrd="0" parTransId="{D48B65DC-8DB5-4C6D-AEAD-3C57A90BD26A}" sibTransId="{69514FC7-71C1-4EDB-8E11-59C6490C8CF9}"/>
    <dgm:cxn modelId="{23024985-6913-4FE8-9F98-5462F745BED1}" type="presOf" srcId="{E92AB09A-5EE3-4C51-AC59-F1CA82FB4BDE}" destId="{47EC5749-89D0-44F6-ADE6-04D4367C7891}" srcOrd="1" destOrd="0" presId="urn:microsoft.com/office/officeart/2008/layout/NameandTitleOrganizationalChart"/>
    <dgm:cxn modelId="{1BF82F88-3ED3-4AE5-A324-C0DE3F3A686C}" type="presOf" srcId="{9A50E633-407C-47FC-A9D3-E3D476445B48}" destId="{15C0AAFE-7F23-4CDD-98B1-66F4C395D70A}" srcOrd="1" destOrd="0" presId="urn:microsoft.com/office/officeart/2008/layout/NameandTitleOrganizationalChart"/>
    <dgm:cxn modelId="{3087AC8E-B494-4509-BB1B-220BE3C9A7A7}" srcId="{9B8DA8E2-35A4-4016-99AA-DC9E9648649F}" destId="{B5188D70-EA0E-4BD2-A2DD-77F52907FD64}" srcOrd="1" destOrd="0" parTransId="{FBB67D82-7D3C-4384-8581-C6D96FAD7C54}" sibTransId="{26B3A140-B9BF-4C49-9E5F-278F245EC05D}"/>
    <dgm:cxn modelId="{F0FFFE93-A5E0-4721-AA00-BF21EF6F0D43}" srcId="{C7210354-7FE2-45C0-A0F6-9380A71388AB}" destId="{40B5A3C0-2A16-4A67-9704-EC7A1891090D}" srcOrd="0" destOrd="0" parTransId="{8B77AFBC-FFD4-440D-8183-E44BA224D8E9}" sibTransId="{4E0BD41A-7EED-46A3-A977-4B4D7D66567D}"/>
    <dgm:cxn modelId="{3C250F99-3248-4393-8E81-0C2BED0190C7}" type="presOf" srcId="{B5188D70-EA0E-4BD2-A2DD-77F52907FD64}" destId="{98C1AFDA-C27A-4763-8216-D988372C6FBD}" srcOrd="0" destOrd="0" presId="urn:microsoft.com/office/officeart/2008/layout/NameandTitleOrganizationalChart"/>
    <dgm:cxn modelId="{78B554A2-68C5-48AA-8360-8474584A112F}" type="presOf" srcId="{40B5A3C0-2A16-4A67-9704-EC7A1891090D}" destId="{32F3D72A-9683-4E35-9A2E-16368F44D1E7}" srcOrd="1" destOrd="0" presId="urn:microsoft.com/office/officeart/2008/layout/NameandTitleOrganizationalChart"/>
    <dgm:cxn modelId="{00BD41A6-ED77-40EA-BC03-4D546F6F6EF2}" type="presOf" srcId="{B5188D70-EA0E-4BD2-A2DD-77F52907FD64}" destId="{F5BF2804-6829-4394-813E-DE7650E78449}" srcOrd="1" destOrd="0" presId="urn:microsoft.com/office/officeart/2008/layout/NameandTitleOrganizationalChart"/>
    <dgm:cxn modelId="{C95E73A6-9BF2-41D2-9A97-F325328A360B}" type="presOf" srcId="{26B3A140-B9BF-4C49-9E5F-278F245EC05D}" destId="{2D2F8D49-982C-4EB7-84EE-1AF4017EEADF}" srcOrd="0" destOrd="0" presId="urn:microsoft.com/office/officeart/2008/layout/NameandTitleOrganizationalChart"/>
    <dgm:cxn modelId="{E10FBCAD-8E5C-4868-BD21-FCE1EC90E4E6}" type="presOf" srcId="{94986851-3233-45BE-8FB8-F18799A57D0F}" destId="{BBB95940-EBC2-4D7B-A764-EC296F1A67D0}" srcOrd="0" destOrd="0" presId="urn:microsoft.com/office/officeart/2008/layout/NameandTitleOrganizationalChart"/>
    <dgm:cxn modelId="{6EF80AB3-E5DD-49AD-8EBC-0B3D26851047}" type="presOf" srcId="{B5C30B9C-AC5B-4300-AFCF-829898E56754}" destId="{44CAC678-F824-44F1-B2C3-23959EE00483}" srcOrd="0" destOrd="0" presId="urn:microsoft.com/office/officeart/2008/layout/NameandTitleOrganizationalChart"/>
    <dgm:cxn modelId="{45B68EB6-279B-464D-9087-CCAF532DC9D5}" srcId="{E92AB09A-5EE3-4C51-AC59-F1CA82FB4BDE}" destId="{94986851-3233-45BE-8FB8-F18799A57D0F}" srcOrd="2" destOrd="0" parTransId="{C0260D78-23F5-47B4-95EB-5B2577BF53FB}" sibTransId="{AC3FB055-BA5C-4851-B1B7-2006A5289D36}"/>
    <dgm:cxn modelId="{C856ECBB-801A-471A-9AD3-132792CEAE51}" type="presOf" srcId="{9B8DA8E2-35A4-4016-99AA-DC9E9648649F}" destId="{45D38D68-9412-4A32-B23B-70F9771AFE4A}" srcOrd="0" destOrd="0" presId="urn:microsoft.com/office/officeart/2008/layout/NameandTitleOrganizationalChart"/>
    <dgm:cxn modelId="{EE3ED8C7-AFDE-4FCF-87D4-E94F459B8514}" type="presOf" srcId="{9B8DA8E2-35A4-4016-99AA-DC9E9648649F}" destId="{3063362A-9FE5-4134-AFB0-B5379BF938B1}" srcOrd="1" destOrd="0" presId="urn:microsoft.com/office/officeart/2008/layout/NameandTitleOrganizationalChart"/>
    <dgm:cxn modelId="{6E0A8AD1-C633-4C13-AB5D-3685C21F2452}" srcId="{E92AB09A-5EE3-4C51-AC59-F1CA82FB4BDE}" destId="{9A50E633-407C-47FC-A9D3-E3D476445B48}" srcOrd="1" destOrd="0" parTransId="{974C16A9-1C1B-4263-8B38-4F12EBBC78B1}" sibTransId="{AD14B1C7-B734-4D92-9E49-0B0909F1690D}"/>
    <dgm:cxn modelId="{EF7E11DA-BDE0-4DE7-A954-B6080CB2D2E6}" type="presOf" srcId="{69514FC7-71C1-4EDB-8E11-59C6490C8CF9}" destId="{56D548A2-C8DB-4A70-B7F0-18F5295DE5FE}" srcOrd="0" destOrd="0" presId="urn:microsoft.com/office/officeart/2008/layout/NameandTitleOrganizationalChart"/>
    <dgm:cxn modelId="{6F72EDDD-4390-45E5-A814-9FB11D657F9A}" type="presOf" srcId="{CBCEDE15-E576-40F6-9404-5AB73E857A8A}" destId="{2F2E55AB-2962-4993-A8CE-83AF897E8304}" srcOrd="0" destOrd="0" presId="urn:microsoft.com/office/officeart/2008/layout/NameandTitleOrganizationalChart"/>
    <dgm:cxn modelId="{54A974E2-4B26-4C4F-82F4-677C6CD1CC70}" type="presOf" srcId="{D48B65DC-8DB5-4C6D-AEAD-3C57A90BD26A}" destId="{9BF3C6D6-DA6A-4F0D-BBBB-622967BB87DC}" srcOrd="0" destOrd="0" presId="urn:microsoft.com/office/officeart/2008/layout/NameandTitleOrganizationalChart"/>
    <dgm:cxn modelId="{40682FE7-76A4-439D-B600-33E742206772}" type="presOf" srcId="{67507A47-D3D4-484C-A684-6B5F1F03F3A8}" destId="{BBDA182A-FF63-444A-84B5-0BAFBAF0D8CA}" srcOrd="0" destOrd="0" presId="urn:microsoft.com/office/officeart/2008/layout/NameandTitleOrganizationalChart"/>
    <dgm:cxn modelId="{978F3BE9-75AC-44A3-A4FC-3CABFA3E6605}" type="presOf" srcId="{AC3FB055-BA5C-4851-B1B7-2006A5289D36}" destId="{6F0825F1-9C57-4D9C-AD3A-6154CA118F72}" srcOrd="0" destOrd="0" presId="urn:microsoft.com/office/officeart/2008/layout/NameandTitleOrganizationalChart"/>
    <dgm:cxn modelId="{E996B3F6-44E5-4D62-9BC1-FF3225D23542}" type="presOf" srcId="{FBB67D82-7D3C-4384-8581-C6D96FAD7C54}" destId="{53D9203E-8C1E-4FBE-A6C2-149587151AF7}" srcOrd="0" destOrd="0" presId="urn:microsoft.com/office/officeart/2008/layout/NameandTitleOrganizationalChart"/>
    <dgm:cxn modelId="{F57AE9FF-94FF-4AB9-AC99-A21DEE58883D}" type="presOf" srcId="{B5C30B9C-AC5B-4300-AFCF-829898E56754}" destId="{75CDF972-35C4-4C66-A663-F9DAFB003323}" srcOrd="1" destOrd="0" presId="urn:microsoft.com/office/officeart/2008/layout/NameandTitleOrganizationalChart"/>
    <dgm:cxn modelId="{6BD5DDC9-AB0F-4151-A62D-0FAFC69D0F8D}" type="presParOf" srcId="{558F506C-ACD7-4FDF-9E71-23051039422A}" destId="{5D6A8290-03E3-44B3-A983-14979CB22426}" srcOrd="0" destOrd="0" presId="urn:microsoft.com/office/officeart/2008/layout/NameandTitleOrganizationalChart"/>
    <dgm:cxn modelId="{E04F42FC-C574-4BEC-B37D-4F7BC1BE7B31}" type="presParOf" srcId="{5D6A8290-03E3-44B3-A983-14979CB22426}" destId="{CF45EB44-AE97-400E-B2F5-7CCF63CFDB7C}" srcOrd="0" destOrd="0" presId="urn:microsoft.com/office/officeart/2008/layout/NameandTitleOrganizationalChart"/>
    <dgm:cxn modelId="{148E09A1-C907-4CCC-B521-A9D1BD5E6EF0}" type="presParOf" srcId="{CF45EB44-AE97-400E-B2F5-7CCF63CFDB7C}" destId="{85BF04DC-50D7-4A68-B6A8-1EBE7E398E14}" srcOrd="0" destOrd="0" presId="urn:microsoft.com/office/officeart/2008/layout/NameandTitleOrganizationalChart"/>
    <dgm:cxn modelId="{C1D4D1E6-064B-468C-8226-473A74BF60B9}" type="presParOf" srcId="{CF45EB44-AE97-400E-B2F5-7CCF63CFDB7C}" destId="{AC7F9090-93B5-401A-8CE6-4267B8A27117}" srcOrd="1" destOrd="0" presId="urn:microsoft.com/office/officeart/2008/layout/NameandTitleOrganizationalChart"/>
    <dgm:cxn modelId="{9975D947-8C84-45BC-B73C-6E3BA8713287}" type="presParOf" srcId="{CF45EB44-AE97-400E-B2F5-7CCF63CFDB7C}" destId="{32F3D72A-9683-4E35-9A2E-16368F44D1E7}" srcOrd="2" destOrd="0" presId="urn:microsoft.com/office/officeart/2008/layout/NameandTitleOrganizationalChart"/>
    <dgm:cxn modelId="{75CAD757-D1AD-4DB1-AA18-A4330AE229B4}" type="presParOf" srcId="{5D6A8290-03E3-44B3-A983-14979CB22426}" destId="{93869123-4032-43FE-98B7-24F86DF9E4B9}" srcOrd="1" destOrd="0" presId="urn:microsoft.com/office/officeart/2008/layout/NameandTitleOrganizationalChart"/>
    <dgm:cxn modelId="{91EA5A09-F5CE-4E69-B619-8A761EA046DB}" type="presParOf" srcId="{93869123-4032-43FE-98B7-24F86DF9E4B9}" destId="{9BF3C6D6-DA6A-4F0D-BBBB-622967BB87DC}" srcOrd="0" destOrd="0" presId="urn:microsoft.com/office/officeart/2008/layout/NameandTitleOrganizationalChart"/>
    <dgm:cxn modelId="{C3094C71-DF6A-4575-9C3D-713E090A7530}" type="presParOf" srcId="{93869123-4032-43FE-98B7-24F86DF9E4B9}" destId="{BAF8EAF5-57F0-41A1-9FB1-AA94ECC2AE02}" srcOrd="1" destOrd="0" presId="urn:microsoft.com/office/officeart/2008/layout/NameandTitleOrganizationalChart"/>
    <dgm:cxn modelId="{34985AB1-B7ED-4357-81EC-D37BBCC97B2A}" type="presParOf" srcId="{BAF8EAF5-57F0-41A1-9FB1-AA94ECC2AE02}" destId="{EBE58D89-96B7-4E86-8C44-A98A439B3F3B}" srcOrd="0" destOrd="0" presId="urn:microsoft.com/office/officeart/2008/layout/NameandTitleOrganizationalChart"/>
    <dgm:cxn modelId="{81553124-EC12-4D2E-97C0-6A503A291019}" type="presParOf" srcId="{EBE58D89-96B7-4E86-8C44-A98A439B3F3B}" destId="{45D38D68-9412-4A32-B23B-70F9771AFE4A}" srcOrd="0" destOrd="0" presId="urn:microsoft.com/office/officeart/2008/layout/NameandTitleOrganizationalChart"/>
    <dgm:cxn modelId="{1568A27D-1AEB-487E-A4B1-8B9244AAD08F}" type="presParOf" srcId="{EBE58D89-96B7-4E86-8C44-A98A439B3F3B}" destId="{56D548A2-C8DB-4A70-B7F0-18F5295DE5FE}" srcOrd="1" destOrd="0" presId="urn:microsoft.com/office/officeart/2008/layout/NameandTitleOrganizationalChart"/>
    <dgm:cxn modelId="{4887450F-897C-4988-8772-EE65D7C6839F}" type="presParOf" srcId="{EBE58D89-96B7-4E86-8C44-A98A439B3F3B}" destId="{3063362A-9FE5-4134-AFB0-B5379BF938B1}" srcOrd="2" destOrd="0" presId="urn:microsoft.com/office/officeart/2008/layout/NameandTitleOrganizationalChart"/>
    <dgm:cxn modelId="{832E05F3-4E47-48EB-AC24-2E53E7A950D3}" type="presParOf" srcId="{BAF8EAF5-57F0-41A1-9FB1-AA94ECC2AE02}" destId="{31855916-12F9-4000-8204-222393F19B96}" srcOrd="1" destOrd="0" presId="urn:microsoft.com/office/officeart/2008/layout/NameandTitleOrganizationalChart"/>
    <dgm:cxn modelId="{48520B84-3809-426A-A246-BA1B278C6C73}" type="presParOf" srcId="{31855916-12F9-4000-8204-222393F19B96}" destId="{C07DC0AD-B137-4C86-B321-D4D8CB741159}" srcOrd="0" destOrd="0" presId="urn:microsoft.com/office/officeart/2008/layout/NameandTitleOrganizationalChart"/>
    <dgm:cxn modelId="{977B5EA3-E35E-4291-9383-A15B96E95FDF}" type="presParOf" srcId="{31855916-12F9-4000-8204-222393F19B96}" destId="{61A1E43A-F39C-476B-BF22-4B8331FCB56E}" srcOrd="1" destOrd="0" presId="urn:microsoft.com/office/officeart/2008/layout/NameandTitleOrganizationalChart"/>
    <dgm:cxn modelId="{87851A80-83E9-40B1-9D75-0D9A69A2F306}" type="presParOf" srcId="{61A1E43A-F39C-476B-BF22-4B8331FCB56E}" destId="{4A6DB24A-3F38-4E1C-AF92-0529E1761E67}" srcOrd="0" destOrd="0" presId="urn:microsoft.com/office/officeart/2008/layout/NameandTitleOrganizationalChart"/>
    <dgm:cxn modelId="{1C88ED56-B567-4554-8FF9-EC0D5D7DF865}" type="presParOf" srcId="{4A6DB24A-3F38-4E1C-AF92-0529E1761E67}" destId="{2AB65DE7-8477-41E2-9DCB-48697F5BD588}" srcOrd="0" destOrd="0" presId="urn:microsoft.com/office/officeart/2008/layout/NameandTitleOrganizationalChart"/>
    <dgm:cxn modelId="{3968FAD6-32AE-453D-B95F-42CF98E7CA1E}" type="presParOf" srcId="{4A6DB24A-3F38-4E1C-AF92-0529E1761E67}" destId="{CEF0777C-A576-4F64-8E6F-184FBE15DB1C}" srcOrd="1" destOrd="0" presId="urn:microsoft.com/office/officeart/2008/layout/NameandTitleOrganizationalChart"/>
    <dgm:cxn modelId="{98B4553F-949B-4658-A2A1-BCD8672808B1}" type="presParOf" srcId="{4A6DB24A-3F38-4E1C-AF92-0529E1761E67}" destId="{47EC5749-89D0-44F6-ADE6-04D4367C7891}" srcOrd="2" destOrd="0" presId="urn:microsoft.com/office/officeart/2008/layout/NameandTitleOrganizationalChart"/>
    <dgm:cxn modelId="{2EF739B3-B069-4213-9EC6-B0E4BA50ED3B}" type="presParOf" srcId="{61A1E43A-F39C-476B-BF22-4B8331FCB56E}" destId="{3D1139CA-6189-4DBD-9687-4FF18F78CADA}" srcOrd="1" destOrd="0" presId="urn:microsoft.com/office/officeart/2008/layout/NameandTitleOrganizationalChart"/>
    <dgm:cxn modelId="{C04F3273-928A-4C01-B8C3-8DE1398F52B3}" type="presParOf" srcId="{3D1139CA-6189-4DBD-9687-4FF18F78CADA}" destId="{22FD80DB-948E-49D6-AD29-831350FCA65C}" srcOrd="0" destOrd="0" presId="urn:microsoft.com/office/officeart/2008/layout/NameandTitleOrganizationalChart"/>
    <dgm:cxn modelId="{9835D3DD-F757-472B-890D-119FE0BAF819}" type="presParOf" srcId="{3D1139CA-6189-4DBD-9687-4FF18F78CADA}" destId="{52132558-1866-4989-BFF6-62A968AC7434}" srcOrd="1" destOrd="0" presId="urn:microsoft.com/office/officeart/2008/layout/NameandTitleOrganizationalChart"/>
    <dgm:cxn modelId="{E2B8E82D-1353-4E61-860B-64A932624B99}" type="presParOf" srcId="{52132558-1866-4989-BFF6-62A968AC7434}" destId="{5AFE0414-6212-48C9-9E66-A03DD8F6261C}" srcOrd="0" destOrd="0" presId="urn:microsoft.com/office/officeart/2008/layout/NameandTitleOrganizationalChart"/>
    <dgm:cxn modelId="{CD7BF2F5-FED5-48E4-9337-141E6C5D4AC0}" type="presParOf" srcId="{5AFE0414-6212-48C9-9E66-A03DD8F6261C}" destId="{44CAC678-F824-44F1-B2C3-23959EE00483}" srcOrd="0" destOrd="0" presId="urn:microsoft.com/office/officeart/2008/layout/NameandTitleOrganizationalChart"/>
    <dgm:cxn modelId="{0DC11207-111B-435C-BF25-90F9286BB706}" type="presParOf" srcId="{5AFE0414-6212-48C9-9E66-A03DD8F6261C}" destId="{A2782815-DB31-4391-86F3-72B57ED0AC90}" srcOrd="1" destOrd="0" presId="urn:microsoft.com/office/officeart/2008/layout/NameandTitleOrganizationalChart"/>
    <dgm:cxn modelId="{9E63ABAC-938B-4E9A-9FFE-664B1F12BEF9}" type="presParOf" srcId="{5AFE0414-6212-48C9-9E66-A03DD8F6261C}" destId="{75CDF972-35C4-4C66-A663-F9DAFB003323}" srcOrd="2" destOrd="0" presId="urn:microsoft.com/office/officeart/2008/layout/NameandTitleOrganizationalChart"/>
    <dgm:cxn modelId="{9C0D6CAC-2EDE-4768-9DE4-408606F608B7}" type="presParOf" srcId="{52132558-1866-4989-BFF6-62A968AC7434}" destId="{3C5B6887-A996-40C8-B2D0-EEC32DD53A5E}" srcOrd="1" destOrd="0" presId="urn:microsoft.com/office/officeart/2008/layout/NameandTitleOrganizationalChart"/>
    <dgm:cxn modelId="{985020F3-48CF-4508-98C3-D688450D89AB}" type="presParOf" srcId="{52132558-1866-4989-BFF6-62A968AC7434}" destId="{DB339208-8061-4118-937B-A68E392D4F0C}" srcOrd="2" destOrd="0" presId="urn:microsoft.com/office/officeart/2008/layout/NameandTitleOrganizationalChart"/>
    <dgm:cxn modelId="{2AFE0840-DC9C-4D33-9412-5F7823538FB2}" type="presParOf" srcId="{3D1139CA-6189-4DBD-9687-4FF18F78CADA}" destId="{D8CF94E9-53F9-43A5-B3D3-6FC4F79FF206}" srcOrd="2" destOrd="0" presId="urn:microsoft.com/office/officeart/2008/layout/NameandTitleOrganizationalChart"/>
    <dgm:cxn modelId="{4C6DC9B5-E60F-42E9-81D3-10694868D4E3}" type="presParOf" srcId="{3D1139CA-6189-4DBD-9687-4FF18F78CADA}" destId="{2001C7C0-CB3E-4FDD-B967-E090AE5B24C1}" srcOrd="3" destOrd="0" presId="urn:microsoft.com/office/officeart/2008/layout/NameandTitleOrganizationalChart"/>
    <dgm:cxn modelId="{AFE0DA98-CD6A-4D46-9C75-9CFCE85A3C9C}" type="presParOf" srcId="{2001C7C0-CB3E-4FDD-B967-E090AE5B24C1}" destId="{D414EBFC-0ACB-4426-AEFF-5ADE8DAEAA74}" srcOrd="0" destOrd="0" presId="urn:microsoft.com/office/officeart/2008/layout/NameandTitleOrganizationalChart"/>
    <dgm:cxn modelId="{ADAD0BB2-0C37-46F3-95C1-16589E5B3557}" type="presParOf" srcId="{D414EBFC-0ACB-4426-AEFF-5ADE8DAEAA74}" destId="{BB80C204-AB11-490D-A6CF-8B379CFAF14A}" srcOrd="0" destOrd="0" presId="urn:microsoft.com/office/officeart/2008/layout/NameandTitleOrganizationalChart"/>
    <dgm:cxn modelId="{75528D6D-BAB6-42C8-BFDB-5D31AFD449E3}" type="presParOf" srcId="{D414EBFC-0ACB-4426-AEFF-5ADE8DAEAA74}" destId="{D87D4EB3-EEB3-4002-8B09-44C83FEE53E8}" srcOrd="1" destOrd="0" presId="urn:microsoft.com/office/officeart/2008/layout/NameandTitleOrganizationalChart"/>
    <dgm:cxn modelId="{E780CFCC-0626-4C96-B163-C057A0784B8C}" type="presParOf" srcId="{D414EBFC-0ACB-4426-AEFF-5ADE8DAEAA74}" destId="{15C0AAFE-7F23-4CDD-98B1-66F4C395D70A}" srcOrd="2" destOrd="0" presId="urn:microsoft.com/office/officeart/2008/layout/NameandTitleOrganizationalChart"/>
    <dgm:cxn modelId="{99B8FE76-6DC2-41CD-B6DF-40CC6239B8A0}" type="presParOf" srcId="{2001C7C0-CB3E-4FDD-B967-E090AE5B24C1}" destId="{67F17869-7671-4D42-8BBC-23DC324B754F}" srcOrd="1" destOrd="0" presId="urn:microsoft.com/office/officeart/2008/layout/NameandTitleOrganizationalChart"/>
    <dgm:cxn modelId="{16E475BB-179F-4B95-9F54-906F018D0F10}" type="presParOf" srcId="{2001C7C0-CB3E-4FDD-B967-E090AE5B24C1}" destId="{2D4F8D1D-CC77-48BB-9D81-06C2248301EB}" srcOrd="2" destOrd="0" presId="urn:microsoft.com/office/officeart/2008/layout/NameandTitleOrganizationalChart"/>
    <dgm:cxn modelId="{89101953-A614-4072-9B52-2A22F1AA1A6A}" type="presParOf" srcId="{3D1139CA-6189-4DBD-9687-4FF18F78CADA}" destId="{2DE30227-A6CB-4E2F-95C5-5FE957EB98AF}" srcOrd="4" destOrd="0" presId="urn:microsoft.com/office/officeart/2008/layout/NameandTitleOrganizationalChart"/>
    <dgm:cxn modelId="{52B61B88-D486-47DB-915E-A1AB7AD3EFF0}" type="presParOf" srcId="{3D1139CA-6189-4DBD-9687-4FF18F78CADA}" destId="{4BD0E9EE-B10C-49A7-9CF4-784F24673DFC}" srcOrd="5" destOrd="0" presId="urn:microsoft.com/office/officeart/2008/layout/NameandTitleOrganizationalChart"/>
    <dgm:cxn modelId="{38E9BEA2-3127-4A57-AA1B-C4D0A11CF15E}" type="presParOf" srcId="{4BD0E9EE-B10C-49A7-9CF4-784F24673DFC}" destId="{692F0635-B31B-4AEC-A60A-1E654F100EB4}" srcOrd="0" destOrd="0" presId="urn:microsoft.com/office/officeart/2008/layout/NameandTitleOrganizationalChart"/>
    <dgm:cxn modelId="{9884D873-9CFF-4A56-BD4B-8C5034540213}" type="presParOf" srcId="{692F0635-B31B-4AEC-A60A-1E654F100EB4}" destId="{BBB95940-EBC2-4D7B-A764-EC296F1A67D0}" srcOrd="0" destOrd="0" presId="urn:microsoft.com/office/officeart/2008/layout/NameandTitleOrganizationalChart"/>
    <dgm:cxn modelId="{094D4E80-E231-4857-9E12-2421C6192121}" type="presParOf" srcId="{692F0635-B31B-4AEC-A60A-1E654F100EB4}" destId="{6F0825F1-9C57-4D9C-AD3A-6154CA118F72}" srcOrd="1" destOrd="0" presId="urn:microsoft.com/office/officeart/2008/layout/NameandTitleOrganizationalChart"/>
    <dgm:cxn modelId="{60271228-469B-4D08-B141-F45A7FDB56F5}" type="presParOf" srcId="{692F0635-B31B-4AEC-A60A-1E654F100EB4}" destId="{6C080704-D946-446E-BA2E-353AA8A08789}" srcOrd="2" destOrd="0" presId="urn:microsoft.com/office/officeart/2008/layout/NameandTitleOrganizationalChart"/>
    <dgm:cxn modelId="{42F43122-894C-443D-8CE0-B54B98D17BE1}" type="presParOf" srcId="{4BD0E9EE-B10C-49A7-9CF4-784F24673DFC}" destId="{D0B5D8E6-2EAB-4691-B6F7-D6F32BB05086}" srcOrd="1" destOrd="0" presId="urn:microsoft.com/office/officeart/2008/layout/NameandTitleOrganizationalChart"/>
    <dgm:cxn modelId="{E0C6D273-894A-4228-92CF-1907A5AC80A3}" type="presParOf" srcId="{4BD0E9EE-B10C-49A7-9CF4-784F24673DFC}" destId="{2B60F15A-6C19-47E2-86FF-3E4727AE93CD}" srcOrd="2" destOrd="0" presId="urn:microsoft.com/office/officeart/2008/layout/NameandTitleOrganizationalChart"/>
    <dgm:cxn modelId="{B2358256-11A4-4C1B-AB24-66B4BDD4D047}" type="presParOf" srcId="{61A1E43A-F39C-476B-BF22-4B8331FCB56E}" destId="{58CEFB63-2D64-4294-B4B3-BBD534D78046}" srcOrd="2" destOrd="0" presId="urn:microsoft.com/office/officeart/2008/layout/NameandTitleOrganizationalChart"/>
    <dgm:cxn modelId="{A34A94B7-6010-4C26-9920-DE23DC03BA14}" type="presParOf" srcId="{31855916-12F9-4000-8204-222393F19B96}" destId="{53D9203E-8C1E-4FBE-A6C2-149587151AF7}" srcOrd="2" destOrd="0" presId="urn:microsoft.com/office/officeart/2008/layout/NameandTitleOrganizationalChart"/>
    <dgm:cxn modelId="{36CA541D-FAE2-48CF-8B1A-F4A20923CEC5}" type="presParOf" srcId="{31855916-12F9-4000-8204-222393F19B96}" destId="{3D809484-B407-438F-80FA-7A4EC724874F}" srcOrd="3" destOrd="0" presId="urn:microsoft.com/office/officeart/2008/layout/NameandTitleOrganizationalChart"/>
    <dgm:cxn modelId="{B0820B70-5961-45F1-9BA9-33690308BCEA}" type="presParOf" srcId="{3D809484-B407-438F-80FA-7A4EC724874F}" destId="{259C38D6-A485-4632-A4E3-A7DD38553B21}" srcOrd="0" destOrd="0" presId="urn:microsoft.com/office/officeart/2008/layout/NameandTitleOrganizationalChart"/>
    <dgm:cxn modelId="{EE397501-4D2E-4700-BDC4-72B0DFBB3C33}" type="presParOf" srcId="{259C38D6-A485-4632-A4E3-A7DD38553B21}" destId="{98C1AFDA-C27A-4763-8216-D988372C6FBD}" srcOrd="0" destOrd="0" presId="urn:microsoft.com/office/officeart/2008/layout/NameandTitleOrganizationalChart"/>
    <dgm:cxn modelId="{5D53E228-DE3C-4B21-99E4-D2C62EBE8C8E}" type="presParOf" srcId="{259C38D6-A485-4632-A4E3-A7DD38553B21}" destId="{2D2F8D49-982C-4EB7-84EE-1AF4017EEADF}" srcOrd="1" destOrd="0" presId="urn:microsoft.com/office/officeart/2008/layout/NameandTitleOrganizationalChart"/>
    <dgm:cxn modelId="{69FEE376-AAD8-4E3E-BA53-C802B1345AA2}" type="presParOf" srcId="{259C38D6-A485-4632-A4E3-A7DD38553B21}" destId="{F5BF2804-6829-4394-813E-DE7650E78449}" srcOrd="2" destOrd="0" presId="urn:microsoft.com/office/officeart/2008/layout/NameandTitleOrganizationalChart"/>
    <dgm:cxn modelId="{32B23774-2BDD-44E0-9780-2A3745515A29}" type="presParOf" srcId="{3D809484-B407-438F-80FA-7A4EC724874F}" destId="{7342D1F9-9B12-4DC2-9FA4-FB04C3CCD29A}" srcOrd="1" destOrd="0" presId="urn:microsoft.com/office/officeart/2008/layout/NameandTitleOrganizationalChart"/>
    <dgm:cxn modelId="{086C27C0-E77F-43A1-97C5-F0921ADEA254}" type="presParOf" srcId="{3D809484-B407-438F-80FA-7A4EC724874F}" destId="{E63C076F-2A44-4BE7-B2D8-9ACB97020A80}" srcOrd="2" destOrd="0" presId="urn:microsoft.com/office/officeart/2008/layout/NameandTitleOrganizationalChart"/>
    <dgm:cxn modelId="{E7F93005-756E-4DD7-A15A-C7A3D47BA727}" type="presParOf" srcId="{31855916-12F9-4000-8204-222393F19B96}" destId="{BBDA182A-FF63-444A-84B5-0BAFBAF0D8CA}" srcOrd="4" destOrd="0" presId="urn:microsoft.com/office/officeart/2008/layout/NameandTitleOrganizationalChart"/>
    <dgm:cxn modelId="{78B7D6F7-2A03-451E-BD88-33A48E24DA7E}" type="presParOf" srcId="{31855916-12F9-4000-8204-222393F19B96}" destId="{7942AB9F-B0E4-4DD8-BDBF-616D0A9FAC23}" srcOrd="5" destOrd="0" presId="urn:microsoft.com/office/officeart/2008/layout/NameandTitleOrganizationalChart"/>
    <dgm:cxn modelId="{A7D95C20-6931-46EF-9D2F-51FBCB6FA9F0}" type="presParOf" srcId="{7942AB9F-B0E4-4DD8-BDBF-616D0A9FAC23}" destId="{C8B1ACB0-D249-4BE3-84EA-8C0772DB3F20}" srcOrd="0" destOrd="0" presId="urn:microsoft.com/office/officeart/2008/layout/NameandTitleOrganizationalChart"/>
    <dgm:cxn modelId="{1237DC44-D5A9-4A55-8302-A70A90D9780F}" type="presParOf" srcId="{C8B1ACB0-D249-4BE3-84EA-8C0772DB3F20}" destId="{2F2E55AB-2962-4993-A8CE-83AF897E8304}" srcOrd="0" destOrd="0" presId="urn:microsoft.com/office/officeart/2008/layout/NameandTitleOrganizationalChart"/>
    <dgm:cxn modelId="{899EF102-4E87-4134-B4EC-2D64B37DB848}" type="presParOf" srcId="{C8B1ACB0-D249-4BE3-84EA-8C0772DB3F20}" destId="{9F4B73D3-BE6B-433E-B456-0CAA7978ABCA}" srcOrd="1" destOrd="0" presId="urn:microsoft.com/office/officeart/2008/layout/NameandTitleOrganizationalChart"/>
    <dgm:cxn modelId="{D0EAF56A-EF64-43D9-801B-FEADEC198F25}" type="presParOf" srcId="{C8B1ACB0-D249-4BE3-84EA-8C0772DB3F20}" destId="{5ACC32E4-C740-4C85-89E9-C23CF965081F}" srcOrd="2" destOrd="0" presId="urn:microsoft.com/office/officeart/2008/layout/NameandTitleOrganizationalChart"/>
    <dgm:cxn modelId="{F98E5716-E12C-41D3-84A2-FCBC9D70C0DB}" type="presParOf" srcId="{7942AB9F-B0E4-4DD8-BDBF-616D0A9FAC23}" destId="{15C25E31-15C4-4545-A3A7-1897B32D8AA7}" srcOrd="1" destOrd="0" presId="urn:microsoft.com/office/officeart/2008/layout/NameandTitleOrganizationalChart"/>
    <dgm:cxn modelId="{A90B3BEB-9ADB-4632-B9BF-4B4AC61884EE}" type="presParOf" srcId="{7942AB9F-B0E4-4DD8-BDBF-616D0A9FAC23}" destId="{2B5C5406-1D6B-44A1-B2A5-411DC753E6E8}" srcOrd="2" destOrd="0" presId="urn:microsoft.com/office/officeart/2008/layout/NameandTitleOrganizationalChart"/>
    <dgm:cxn modelId="{CA148D90-4FC4-45AF-9DF0-E7853E0D7F39}" type="presParOf" srcId="{BAF8EAF5-57F0-41A1-9FB1-AA94ECC2AE02}" destId="{7A3EB6E8-5DA6-49B5-892B-8BF1BCF02749}" srcOrd="2" destOrd="0" presId="urn:microsoft.com/office/officeart/2008/layout/NameandTitleOrganizationalChart"/>
    <dgm:cxn modelId="{F9693516-CBA4-4890-8A1E-ACD19F1B6C27}" type="presParOf" srcId="{5D6A8290-03E3-44B3-A983-14979CB22426}" destId="{9C9DB93C-55CC-4D1E-91D5-BBC6765F22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A182A-FF63-444A-84B5-0BAFBAF0D8CA}">
      <dsp:nvSpPr>
        <dsp:cNvPr id="0" name=""/>
        <dsp:cNvSpPr/>
      </dsp:nvSpPr>
      <dsp:spPr>
        <a:xfrm>
          <a:off x="7313942" y="2707677"/>
          <a:ext cx="2719450" cy="606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489"/>
              </a:lnTo>
              <a:lnTo>
                <a:pt x="2719450" y="361489"/>
              </a:lnTo>
              <a:lnTo>
                <a:pt x="2719450" y="606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9203E-8C1E-4FBE-A6C2-149587151AF7}">
      <dsp:nvSpPr>
        <dsp:cNvPr id="0" name=""/>
        <dsp:cNvSpPr/>
      </dsp:nvSpPr>
      <dsp:spPr>
        <a:xfrm>
          <a:off x="7268222" y="2707677"/>
          <a:ext cx="91440" cy="606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30227-A6CB-4E2F-95C5-5FE957EB98AF}">
      <dsp:nvSpPr>
        <dsp:cNvPr id="0" name=""/>
        <dsp:cNvSpPr/>
      </dsp:nvSpPr>
      <dsp:spPr>
        <a:xfrm>
          <a:off x="4594492" y="4363533"/>
          <a:ext cx="2719450" cy="606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489"/>
              </a:lnTo>
              <a:lnTo>
                <a:pt x="2719450" y="361489"/>
              </a:lnTo>
              <a:lnTo>
                <a:pt x="2719450" y="606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F94E9-53F9-43A5-B3D3-6FC4F79FF206}">
      <dsp:nvSpPr>
        <dsp:cNvPr id="0" name=""/>
        <dsp:cNvSpPr/>
      </dsp:nvSpPr>
      <dsp:spPr>
        <a:xfrm>
          <a:off x="4548772" y="4363533"/>
          <a:ext cx="91440" cy="606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FD80DB-948E-49D6-AD29-831350FCA65C}">
      <dsp:nvSpPr>
        <dsp:cNvPr id="0" name=""/>
        <dsp:cNvSpPr/>
      </dsp:nvSpPr>
      <dsp:spPr>
        <a:xfrm>
          <a:off x="1875041" y="4363533"/>
          <a:ext cx="2719450" cy="606369"/>
        </a:xfrm>
        <a:custGeom>
          <a:avLst/>
          <a:gdLst/>
          <a:ahLst/>
          <a:cxnLst/>
          <a:rect l="0" t="0" r="0" b="0"/>
          <a:pathLst>
            <a:path>
              <a:moveTo>
                <a:pt x="2719450" y="0"/>
              </a:moveTo>
              <a:lnTo>
                <a:pt x="2719450" y="361489"/>
              </a:lnTo>
              <a:lnTo>
                <a:pt x="0" y="361489"/>
              </a:lnTo>
              <a:lnTo>
                <a:pt x="0" y="606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DC0AD-B137-4C86-B321-D4D8CB741159}">
      <dsp:nvSpPr>
        <dsp:cNvPr id="0" name=""/>
        <dsp:cNvSpPr/>
      </dsp:nvSpPr>
      <dsp:spPr>
        <a:xfrm>
          <a:off x="4594492" y="2707677"/>
          <a:ext cx="2719450" cy="606369"/>
        </a:xfrm>
        <a:custGeom>
          <a:avLst/>
          <a:gdLst/>
          <a:ahLst/>
          <a:cxnLst/>
          <a:rect l="0" t="0" r="0" b="0"/>
          <a:pathLst>
            <a:path>
              <a:moveTo>
                <a:pt x="2719450" y="0"/>
              </a:moveTo>
              <a:lnTo>
                <a:pt x="2719450" y="361489"/>
              </a:lnTo>
              <a:lnTo>
                <a:pt x="0" y="361489"/>
              </a:lnTo>
              <a:lnTo>
                <a:pt x="0" y="606369"/>
              </a:lnTo>
            </a:path>
          </a:pathLst>
        </a:custGeom>
        <a:noFill/>
        <a:ln w="12700" cap="flat" cmpd="sng" algn="ctr">
          <a:solidFill>
            <a:srgbClr val="005DAA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3C6D6-DA6A-4F0D-BBBB-622967BB87DC}">
      <dsp:nvSpPr>
        <dsp:cNvPr id="0" name=""/>
        <dsp:cNvSpPr/>
      </dsp:nvSpPr>
      <dsp:spPr>
        <a:xfrm>
          <a:off x="7268222" y="1051821"/>
          <a:ext cx="91440" cy="606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369"/>
              </a:lnTo>
            </a:path>
          </a:pathLst>
        </a:custGeom>
        <a:noFill/>
        <a:ln w="12700" cap="flat" cmpd="sng" algn="ctr">
          <a:solidFill>
            <a:srgbClr val="005DAA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F04DC-50D7-4A68-B6A8-1EBE7E398E14}">
      <dsp:nvSpPr>
        <dsp:cNvPr id="0" name=""/>
        <dsp:cNvSpPr/>
      </dsp:nvSpPr>
      <dsp:spPr>
        <a:xfrm>
          <a:off x="6300447" y="2334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n w="3175">
                <a:solidFill>
                  <a:schemeClr val="bg1">
                    <a:alpha val="5000"/>
                  </a:schemeClr>
                </a:solidFill>
              </a:ln>
              <a:solidFill>
                <a:srgbClr val="FCC01F"/>
              </a:solidFill>
              <a:effectLst/>
              <a:latin typeface="Brush Script MT" panose="03060802040406070304" pitchFamily="66" charset="0"/>
            </a:rPr>
            <a:t>Justin Woodall</a:t>
          </a:r>
        </a:p>
      </dsp:txBody>
      <dsp:txXfrm>
        <a:off x="6300447" y="2334"/>
        <a:ext cx="2026991" cy="1049486"/>
      </dsp:txXfrm>
    </dsp:sp>
    <dsp:sp modelId="{AC7F9090-93B5-401A-8CE6-4267B8A27117}">
      <dsp:nvSpPr>
        <dsp:cNvPr id="0" name=""/>
        <dsp:cNvSpPr/>
      </dsp:nvSpPr>
      <dsp:spPr>
        <a:xfrm>
          <a:off x="6705845" y="818602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Executive Director of Supply Chain and Procurement</a:t>
          </a:r>
        </a:p>
      </dsp:txBody>
      <dsp:txXfrm>
        <a:off x="6705845" y="818602"/>
        <a:ext cx="1824292" cy="349828"/>
      </dsp:txXfrm>
    </dsp:sp>
    <dsp:sp modelId="{45D38D68-9412-4A32-B23B-70F9771AFE4A}">
      <dsp:nvSpPr>
        <dsp:cNvPr id="0" name=""/>
        <dsp:cNvSpPr/>
      </dsp:nvSpPr>
      <dsp:spPr>
        <a:xfrm>
          <a:off x="6300447" y="1658191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Rachel </a:t>
          </a:r>
          <a:r>
            <a:rPr lang="en-US" sz="3100" kern="1200" dirty="0" err="1">
              <a:solidFill>
                <a:srgbClr val="FCC01F"/>
              </a:solidFill>
              <a:latin typeface="Brush Script MT" panose="03060802040406070304" pitchFamily="66" charset="0"/>
            </a:rPr>
            <a:t>Erben</a:t>
          </a:r>
          <a:endParaRPr lang="en-US" sz="3100" kern="1200" dirty="0">
            <a:solidFill>
              <a:srgbClr val="FCC01F"/>
            </a:solidFill>
            <a:latin typeface="Brush Script MT" panose="03060802040406070304" pitchFamily="66" charset="0"/>
          </a:endParaRPr>
        </a:p>
      </dsp:txBody>
      <dsp:txXfrm>
        <a:off x="6300447" y="1658191"/>
        <a:ext cx="2026991" cy="1049486"/>
      </dsp:txXfrm>
    </dsp:sp>
    <dsp:sp modelId="{56D548A2-C8DB-4A70-B7F0-18F5295DE5FE}">
      <dsp:nvSpPr>
        <dsp:cNvPr id="0" name=""/>
        <dsp:cNvSpPr/>
      </dsp:nvSpPr>
      <dsp:spPr>
        <a:xfrm>
          <a:off x="6705845" y="2474458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Director of Procurement and Chief Procurement Officer</a:t>
          </a:r>
        </a:p>
      </dsp:txBody>
      <dsp:txXfrm>
        <a:off x="6705845" y="2474458"/>
        <a:ext cx="1824292" cy="349828"/>
      </dsp:txXfrm>
    </dsp:sp>
    <dsp:sp modelId="{2AB65DE7-8477-41E2-9DCB-48697F5BD588}">
      <dsp:nvSpPr>
        <dsp:cNvPr id="0" name=""/>
        <dsp:cNvSpPr/>
      </dsp:nvSpPr>
      <dsp:spPr>
        <a:xfrm>
          <a:off x="3580996" y="3314047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solidFill>
                <a:srgbClr val="FCC01F"/>
              </a:solidFill>
              <a:latin typeface="Brush Script MT" panose="03060802040406070304" pitchFamily="66" charset="0"/>
            </a:rPr>
            <a:t>Vacant</a:t>
          </a:r>
          <a:endParaRPr lang="en-US" sz="3100" kern="1200" dirty="0">
            <a:solidFill>
              <a:srgbClr val="FCC01F"/>
            </a:solidFill>
            <a:latin typeface="Brush Script MT" panose="03060802040406070304" pitchFamily="66" charset="0"/>
          </a:endParaRPr>
        </a:p>
      </dsp:txBody>
      <dsp:txXfrm>
        <a:off x="3580996" y="3314047"/>
        <a:ext cx="2026991" cy="1049486"/>
      </dsp:txXfrm>
    </dsp:sp>
    <dsp:sp modelId="{CEF0777C-A576-4F64-8E6F-184FBE15DB1C}">
      <dsp:nvSpPr>
        <dsp:cNvPr id="0" name=""/>
        <dsp:cNvSpPr/>
      </dsp:nvSpPr>
      <dsp:spPr>
        <a:xfrm>
          <a:off x="3986394" y="4130314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Assistant Director of Procurement  and HUB Coordinator</a:t>
          </a:r>
        </a:p>
      </dsp:txBody>
      <dsp:txXfrm>
        <a:off x="3986394" y="4130314"/>
        <a:ext cx="1824292" cy="349828"/>
      </dsp:txXfrm>
    </dsp:sp>
    <dsp:sp modelId="{44CAC678-F824-44F1-B2C3-23959EE00483}">
      <dsp:nvSpPr>
        <dsp:cNvPr id="0" name=""/>
        <dsp:cNvSpPr/>
      </dsp:nvSpPr>
      <dsp:spPr>
        <a:xfrm>
          <a:off x="861545" y="4969903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Armando Sanchez</a:t>
          </a:r>
        </a:p>
      </dsp:txBody>
      <dsp:txXfrm>
        <a:off x="861545" y="4969903"/>
        <a:ext cx="2026991" cy="1049486"/>
      </dsp:txXfrm>
    </dsp:sp>
    <dsp:sp modelId="{A2782815-DB31-4391-86F3-72B57ED0AC90}">
      <dsp:nvSpPr>
        <dsp:cNvPr id="0" name=""/>
        <dsp:cNvSpPr/>
      </dsp:nvSpPr>
      <dsp:spPr>
        <a:xfrm>
          <a:off x="1266944" y="5786170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Part-Time </a:t>
          </a:r>
          <a:r>
            <a:rPr lang="en-US" sz="1100" kern="1200" dirty="0"/>
            <a:t>Laserfiche Admin</a:t>
          </a:r>
        </a:p>
      </dsp:txBody>
      <dsp:txXfrm>
        <a:off x="1266944" y="5786170"/>
        <a:ext cx="1824292" cy="349828"/>
      </dsp:txXfrm>
    </dsp:sp>
    <dsp:sp modelId="{BB80C204-AB11-490D-A6CF-8B379CFAF14A}">
      <dsp:nvSpPr>
        <dsp:cNvPr id="0" name=""/>
        <dsp:cNvSpPr/>
      </dsp:nvSpPr>
      <dsp:spPr>
        <a:xfrm>
          <a:off x="3580996" y="4969903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Marisol Solis</a:t>
          </a:r>
        </a:p>
      </dsp:txBody>
      <dsp:txXfrm>
        <a:off x="3580996" y="4969903"/>
        <a:ext cx="2026991" cy="1049486"/>
      </dsp:txXfrm>
    </dsp:sp>
    <dsp:sp modelId="{D87D4EB3-EEB3-4002-8B09-44C83FEE53E8}">
      <dsp:nvSpPr>
        <dsp:cNvPr id="0" name=""/>
        <dsp:cNvSpPr/>
      </dsp:nvSpPr>
      <dsp:spPr>
        <a:xfrm>
          <a:off x="3986394" y="5786170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Part-Time Office Admin</a:t>
          </a:r>
        </a:p>
      </dsp:txBody>
      <dsp:txXfrm>
        <a:off x="3986394" y="5786170"/>
        <a:ext cx="1824292" cy="349828"/>
      </dsp:txXfrm>
    </dsp:sp>
    <dsp:sp modelId="{BBB95940-EBC2-4D7B-A764-EC296F1A67D0}">
      <dsp:nvSpPr>
        <dsp:cNvPr id="0" name=""/>
        <dsp:cNvSpPr/>
      </dsp:nvSpPr>
      <dsp:spPr>
        <a:xfrm>
          <a:off x="6300447" y="4969903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Abiel Buruato</a:t>
          </a:r>
        </a:p>
      </dsp:txBody>
      <dsp:txXfrm>
        <a:off x="6300447" y="4969903"/>
        <a:ext cx="2026991" cy="1049486"/>
      </dsp:txXfrm>
    </dsp:sp>
    <dsp:sp modelId="{6F0825F1-9C57-4D9C-AD3A-6154CA118F72}">
      <dsp:nvSpPr>
        <dsp:cNvPr id="0" name=""/>
        <dsp:cNvSpPr/>
      </dsp:nvSpPr>
      <dsp:spPr>
        <a:xfrm>
          <a:off x="6705845" y="5786170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Part-Time Office Admin</a:t>
          </a:r>
        </a:p>
      </dsp:txBody>
      <dsp:txXfrm>
        <a:off x="6705845" y="5786170"/>
        <a:ext cx="1824292" cy="349828"/>
      </dsp:txXfrm>
    </dsp:sp>
    <dsp:sp modelId="{98C1AFDA-C27A-4763-8216-D988372C6FBD}">
      <dsp:nvSpPr>
        <dsp:cNvPr id="0" name=""/>
        <dsp:cNvSpPr/>
      </dsp:nvSpPr>
      <dsp:spPr>
        <a:xfrm>
          <a:off x="6300447" y="3314047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Catherine Montalvo</a:t>
          </a:r>
        </a:p>
      </dsp:txBody>
      <dsp:txXfrm>
        <a:off x="6300447" y="3314047"/>
        <a:ext cx="2026991" cy="1049486"/>
      </dsp:txXfrm>
    </dsp:sp>
    <dsp:sp modelId="{2D2F8D49-982C-4EB7-84EE-1AF4017EEADF}">
      <dsp:nvSpPr>
        <dsp:cNvPr id="0" name=""/>
        <dsp:cNvSpPr/>
      </dsp:nvSpPr>
      <dsp:spPr>
        <a:xfrm>
          <a:off x="6705845" y="4130314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Contract Administrator</a:t>
          </a:r>
        </a:p>
      </dsp:txBody>
      <dsp:txXfrm>
        <a:off x="6705845" y="4130314"/>
        <a:ext cx="1824292" cy="349828"/>
      </dsp:txXfrm>
    </dsp:sp>
    <dsp:sp modelId="{2F2E55AB-2962-4993-A8CE-83AF897E8304}">
      <dsp:nvSpPr>
        <dsp:cNvPr id="0" name=""/>
        <dsp:cNvSpPr/>
      </dsp:nvSpPr>
      <dsp:spPr>
        <a:xfrm>
          <a:off x="9019897" y="3314047"/>
          <a:ext cx="2026991" cy="1049486"/>
        </a:xfrm>
        <a:prstGeom prst="rect">
          <a:avLst/>
        </a:prstGeom>
        <a:solidFill>
          <a:srgbClr val="005DA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4809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CC01F"/>
              </a:solidFill>
              <a:latin typeface="Brush Script MT" panose="03060802040406070304" pitchFamily="66" charset="0"/>
            </a:rPr>
            <a:t>Stephine Reyes</a:t>
          </a:r>
        </a:p>
      </dsp:txBody>
      <dsp:txXfrm>
        <a:off x="9019897" y="3314047"/>
        <a:ext cx="2026991" cy="1049486"/>
      </dsp:txXfrm>
    </dsp:sp>
    <dsp:sp modelId="{9F4B73D3-BE6B-433E-B456-0CAA7978ABCA}">
      <dsp:nvSpPr>
        <dsp:cNvPr id="0" name=""/>
        <dsp:cNvSpPr/>
      </dsp:nvSpPr>
      <dsp:spPr>
        <a:xfrm>
          <a:off x="9425295" y="4130314"/>
          <a:ext cx="1824292" cy="349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Procurement Card Coordinator</a:t>
          </a:r>
        </a:p>
      </dsp:txBody>
      <dsp:txXfrm>
        <a:off x="9425295" y="4130314"/>
        <a:ext cx="1824292" cy="349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29EC-72A6-4BB1-892F-25510E63C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A0BEA-D254-4302-A3FC-485C05B64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F0632-356B-452C-BD4E-50007981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47C53-A455-49AB-8B0C-60C8E300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906AA-AFCD-441C-8CD9-55E9DB6E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4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BF8F-CFDE-49F8-AF92-60B50911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14A17-F1B1-488F-A17E-DBBC62231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AA5A5-95AE-4843-9553-81847D28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A6117-8E85-4677-BE38-CAF66559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20478-5DAC-4FC2-9616-B815CB5E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8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83C5CF-2D0F-4AEE-8DE3-6723BA3C5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ABE71-D87B-4F56-957F-4989928C1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CA1E0-D892-4598-9913-EFF084EC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D3E2-AEAE-4A42-A113-C54A56B5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65A78-4053-42B1-8EDF-C44B26AF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84153-D4DD-488D-98F7-DE30C848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D69DF-F5A8-4ACA-9B64-725B6C9D1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ACFFF-9B66-4507-9829-F5315702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ECD4-CCA5-4525-8AFC-DC4A3EAB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EC7C2-C97D-45EB-B08F-127CF655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0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8A96-F4F3-45ED-BF75-8E14A847F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A1ADC-7045-4C0F-BE11-88F9F82E9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D8E55-AD83-44C1-B886-9AFDFFA2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E53B9-22EA-4CB2-81CF-32B5F2E8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A3175-CBA8-4C6F-B9CA-E5E03B33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4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63880-24C4-45B6-BC30-023E351A2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1677-46C1-4B0F-8455-1604A8C6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733EC-2F49-4E98-BEF8-7F90E5EF4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97D3-0216-4B97-A4C2-D57CD838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9D7CA-FAC2-47F6-9A4C-1006214E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3B53E-3D88-4850-BBBC-81EC1752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4995F-16B0-45A9-BC5C-BCF267BE3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0A132-F147-450B-A17C-D2E4F1EE4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A5719-43CC-4B3A-82D1-4794B0FA2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2D02E3-7756-455F-AB49-41B1D4A57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621E86-A9C1-4D28-82FB-560F901B5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D2D08-8579-4C27-81C3-B58A5751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91DE0-9796-45BE-908F-F8AD7D23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73C7C-DA48-408B-857A-CB00EC8F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6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E2E0-D216-47A2-A409-120C6FC9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215EA-A991-49C2-9B25-2292A89B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DF9C4-D6B3-4E0B-88F7-75D6AEE0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9BF22-CA93-48FE-BEA4-C809255B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8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78DEF-1032-410E-9EF4-0427C5CE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95BEF2-0382-42E9-BC9D-353C801B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0A807-6E52-4DFC-B479-C415CDD5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3F28A-0191-4CD0-A575-00D84F20C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7978-C9F7-42EC-8F69-651FA5EBF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52715-D351-4F0D-9926-8C75B4AF1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5983E-D814-422E-AEB4-3F8AD8EE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178E5-3F60-451D-9E70-7A8AE8B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B7285-5D1F-47C5-95A8-59258082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5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070E-FF7B-4005-8B52-0E8A9317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5CBE4F-09ED-4B88-A1D9-7FB984551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9CAA2-45EE-489E-A6A4-D7316BA52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25B94-00E4-4897-BFE4-4BC67926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B79D9-7F30-47A8-9528-96C69EBF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4A240-A598-4F44-99BC-0685756E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8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23EDC5-922B-483E-BECB-2BB53596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03BF2-3C08-4E5B-BCEF-6CB48FDB4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EED57-B858-4F3A-9C47-C77516A9D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A3296-DCA4-4B27-8DC2-3C8ADD9027D8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10B7E-D7B3-46F4-8F55-F32AC3AA4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AC918-E408-49C0-A42D-31F0A79FB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B5F9F-4F2A-4CBB-ADAD-B21491F4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99DD353-6AFA-4A80-BBB3-631FDCE1EF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798550"/>
              </p:ext>
            </p:extLst>
          </p:nvPr>
        </p:nvGraphicFramePr>
        <p:xfrm>
          <a:off x="1" y="719666"/>
          <a:ext cx="12111134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407DED-2817-450B-927D-EC16D7A5DAE8}"/>
              </a:ext>
            </a:extLst>
          </p:cNvPr>
          <p:cNvSpPr txBox="1"/>
          <p:nvPr/>
        </p:nvSpPr>
        <p:spPr>
          <a:xfrm>
            <a:off x="318782" y="385894"/>
            <a:ext cx="539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Supply Chain and Procurement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3DBA5-4130-4291-849B-18DF5157A5D6}"/>
              </a:ext>
            </a:extLst>
          </p:cNvPr>
          <p:cNvSpPr txBox="1"/>
          <p:nvPr/>
        </p:nvSpPr>
        <p:spPr>
          <a:xfrm>
            <a:off x="1588784" y="904331"/>
            <a:ext cx="28541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Staff Organizational Chart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1F802E-1271-449C-A6F5-74B47BC979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2304" y="1665740"/>
            <a:ext cx="1932959" cy="7806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10E51B-1200-4BFE-A25F-A84C7496D7DC}"/>
              </a:ext>
            </a:extLst>
          </p:cNvPr>
          <p:cNvSpPr txBox="1"/>
          <p:nvPr/>
        </p:nvSpPr>
        <p:spPr>
          <a:xfrm>
            <a:off x="9731230" y="6488668"/>
            <a:ext cx="1813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Updated 3/31/23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FF8919-0E04-4DA3-9476-50D00DAF3D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838" y="2807657"/>
            <a:ext cx="1981890" cy="11366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DBF654-D53A-42B7-9CC5-F35FFC633A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02031" y="2360408"/>
            <a:ext cx="2533170" cy="7175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2D5534-AC2E-4EAD-9670-D4FDADE6D5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31230" y="1461042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0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E Sanchez</dc:creator>
  <cp:lastModifiedBy>Antonio Kelly</cp:lastModifiedBy>
  <cp:revision>11</cp:revision>
  <dcterms:created xsi:type="dcterms:W3CDTF">2022-11-10T23:37:42Z</dcterms:created>
  <dcterms:modified xsi:type="dcterms:W3CDTF">2023-06-29T20:53:00Z</dcterms:modified>
</cp:coreProperties>
</file>