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sldIdLst>
    <p:sldId id="281" r:id="rId2"/>
    <p:sldId id="282" r:id="rId3"/>
    <p:sldId id="337" r:id="rId4"/>
    <p:sldId id="292" r:id="rId5"/>
    <p:sldId id="293" r:id="rId6"/>
    <p:sldId id="294" r:id="rId7"/>
    <p:sldId id="295" r:id="rId8"/>
    <p:sldId id="296" r:id="rId9"/>
    <p:sldId id="303" r:id="rId10"/>
    <p:sldId id="304" r:id="rId11"/>
    <p:sldId id="305" r:id="rId12"/>
    <p:sldId id="308" r:id="rId13"/>
    <p:sldId id="310" r:id="rId14"/>
    <p:sldId id="309" r:id="rId15"/>
    <p:sldId id="311" r:id="rId16"/>
    <p:sldId id="313" r:id="rId17"/>
    <p:sldId id="312" r:id="rId18"/>
    <p:sldId id="315" r:id="rId19"/>
    <p:sldId id="316" r:id="rId20"/>
    <p:sldId id="317" r:id="rId21"/>
    <p:sldId id="318" r:id="rId22"/>
    <p:sldId id="319" r:id="rId23"/>
    <p:sldId id="320" r:id="rId24"/>
    <p:sldId id="322" r:id="rId25"/>
    <p:sldId id="324" r:id="rId26"/>
    <p:sldId id="338" r:id="rId27"/>
    <p:sldId id="339" r:id="rId28"/>
    <p:sldId id="340" r:id="rId29"/>
    <p:sldId id="325" r:id="rId30"/>
    <p:sldId id="326" r:id="rId31"/>
    <p:sldId id="329" r:id="rId32"/>
    <p:sldId id="330" r:id="rId33"/>
    <p:sldId id="331" r:id="rId34"/>
    <p:sldId id="332" r:id="rId35"/>
    <p:sldId id="297" r:id="rId36"/>
    <p:sldId id="298" r:id="rId37"/>
    <p:sldId id="299" r:id="rId38"/>
    <p:sldId id="300" r:id="rId39"/>
    <p:sldId id="301" r:id="rId40"/>
    <p:sldId id="302" r:id="rId41"/>
    <p:sldId id="306" r:id="rId42"/>
    <p:sldId id="307" r:id="rId43"/>
    <p:sldId id="314" r:id="rId44"/>
    <p:sldId id="321" r:id="rId45"/>
    <p:sldId id="323" r:id="rId46"/>
    <p:sldId id="334" r:id="rId47"/>
    <p:sldId id="335" r:id="rId48"/>
    <p:sldId id="336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AB94E1-D059-57A2-A024-2FEC96A3A5A1}" v="2026" dt="2025-02-25T21:06:45.749"/>
    <p1510:client id="{680345CB-C249-12D8-C486-28CADE95CFD8}" v="1895" dt="2025-02-25T21:02:39.130"/>
    <p1510:client id="{C23BFE79-CCE9-6EF3-126E-E832E3335E2D}" v="253" dt="2025-02-25T15:43:48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C Ibarra" userId="S::kupci001@tamuk.edu::a8651ab7-c96e-4bb3-aea0-7c27fe2ca76e" providerId="AD" clId="Web-{C23BFE79-CCE9-6EF3-126E-E832E3335E2D}"/>
    <pc:docChg chg="modSld">
      <pc:chgData name="Paola C Ibarra" userId="S::kupci001@tamuk.edu::a8651ab7-c96e-4bb3-aea0-7c27fe2ca76e" providerId="AD" clId="Web-{C23BFE79-CCE9-6EF3-126E-E832E3335E2D}" dt="2025-02-25T15:43:48.936" v="250" actId="1076"/>
      <pc:docMkLst>
        <pc:docMk/>
      </pc:docMkLst>
      <pc:sldChg chg="modSp">
        <pc:chgData name="Paola C Ibarra" userId="S::kupci001@tamuk.edu::a8651ab7-c96e-4bb3-aea0-7c27fe2ca76e" providerId="AD" clId="Web-{C23BFE79-CCE9-6EF3-126E-E832E3335E2D}" dt="2025-02-25T15:39:28.128" v="90" actId="14100"/>
        <pc:sldMkLst>
          <pc:docMk/>
          <pc:sldMk cId="2640145911" sldId="293"/>
        </pc:sldMkLst>
        <pc:spChg chg="mod">
          <ac:chgData name="Paola C Ibarra" userId="S::kupci001@tamuk.edu::a8651ab7-c96e-4bb3-aea0-7c27fe2ca76e" providerId="AD" clId="Web-{C23BFE79-CCE9-6EF3-126E-E832E3335E2D}" dt="2025-02-25T15:39:28.128" v="90" actId="14100"/>
          <ac:spMkLst>
            <pc:docMk/>
            <pc:sldMk cId="2640145911" sldId="293"/>
            <ac:spMk id="2" creationId="{CF3A3C3D-8DDE-4F19-A70F-F90609F35D40}"/>
          </ac:spMkLst>
        </pc:spChg>
      </pc:sldChg>
      <pc:sldChg chg="addSp modSp">
        <pc:chgData name="Paola C Ibarra" userId="S::kupci001@tamuk.edu::a8651ab7-c96e-4bb3-aea0-7c27fe2ca76e" providerId="AD" clId="Web-{C23BFE79-CCE9-6EF3-126E-E832E3335E2D}" dt="2025-02-25T15:40:13.365" v="100" actId="14100"/>
        <pc:sldMkLst>
          <pc:docMk/>
          <pc:sldMk cId="3484412852" sldId="294"/>
        </pc:sldMkLst>
        <pc:spChg chg="mod">
          <ac:chgData name="Paola C Ibarra" userId="S::kupci001@tamuk.edu::a8651ab7-c96e-4bb3-aea0-7c27fe2ca76e" providerId="AD" clId="Web-{C23BFE79-CCE9-6EF3-126E-E832E3335E2D}" dt="2025-02-25T15:39:35.035" v="91" actId="1076"/>
          <ac:spMkLst>
            <pc:docMk/>
            <pc:sldMk cId="3484412852" sldId="294"/>
            <ac:spMk id="3" creationId="{755E2C6A-FCE3-43F3-B0EA-625984DC8351}"/>
          </ac:spMkLst>
        </pc:spChg>
        <pc:spChg chg="add mod">
          <ac:chgData name="Paola C Ibarra" userId="S::kupci001@tamuk.edu::a8651ab7-c96e-4bb3-aea0-7c27fe2ca76e" providerId="AD" clId="Web-{C23BFE79-CCE9-6EF3-126E-E832E3335E2D}" dt="2025-02-25T15:40:13.365" v="100" actId="14100"/>
          <ac:spMkLst>
            <pc:docMk/>
            <pc:sldMk cId="3484412852" sldId="294"/>
            <ac:spMk id="4" creationId="{2223EA79-0AA0-628F-EDE1-81E1842DB23B}"/>
          </ac:spMkLst>
        </pc:spChg>
        <pc:picChg chg="mod">
          <ac:chgData name="Paola C Ibarra" userId="S::kupci001@tamuk.edu::a8651ab7-c96e-4bb3-aea0-7c27fe2ca76e" providerId="AD" clId="Web-{C23BFE79-CCE9-6EF3-126E-E832E3335E2D}" dt="2025-02-25T15:39:51.192" v="96" actId="14100"/>
          <ac:picMkLst>
            <pc:docMk/>
            <pc:sldMk cId="3484412852" sldId="294"/>
            <ac:picMk id="5" creationId="{CB18B0D7-4D75-4681-8383-E1856C60F41B}"/>
          </ac:picMkLst>
        </pc:picChg>
      </pc:sldChg>
      <pc:sldChg chg="addSp delSp modSp">
        <pc:chgData name="Paola C Ibarra" userId="S::kupci001@tamuk.edu::a8651ab7-c96e-4bb3-aea0-7c27fe2ca76e" providerId="AD" clId="Web-{C23BFE79-CCE9-6EF3-126E-E832E3335E2D}" dt="2025-02-25T15:43:48.936" v="250" actId="1076"/>
        <pc:sldMkLst>
          <pc:docMk/>
          <pc:sldMk cId="788345489" sldId="295"/>
        </pc:sldMkLst>
        <pc:spChg chg="del">
          <ac:chgData name="Paola C Ibarra" userId="S::kupci001@tamuk.edu::a8651ab7-c96e-4bb3-aea0-7c27fe2ca76e" providerId="AD" clId="Web-{C23BFE79-CCE9-6EF3-126E-E832E3335E2D}" dt="2025-02-25T15:40:37.709" v="101"/>
          <ac:spMkLst>
            <pc:docMk/>
            <pc:sldMk cId="788345489" sldId="295"/>
            <ac:spMk id="2" creationId="{A56114D9-AC05-E46A-7B29-C1209728CCC1}"/>
          </ac:spMkLst>
        </pc:spChg>
        <pc:spChg chg="mod">
          <ac:chgData name="Paola C Ibarra" userId="S::kupci001@tamuk.edu::a8651ab7-c96e-4bb3-aea0-7c27fe2ca76e" providerId="AD" clId="Web-{C23BFE79-CCE9-6EF3-126E-E832E3335E2D}" dt="2025-02-25T15:43:48.936" v="250" actId="1076"/>
          <ac:spMkLst>
            <pc:docMk/>
            <pc:sldMk cId="788345489" sldId="295"/>
            <ac:spMk id="3" creationId="{FA5564C9-668F-606F-C2EA-964689E88A30}"/>
          </ac:spMkLst>
        </pc:spChg>
        <pc:picChg chg="add">
          <ac:chgData name="Paola C Ibarra" userId="S::kupci001@tamuk.edu::a8651ab7-c96e-4bb3-aea0-7c27fe2ca76e" providerId="AD" clId="Web-{C23BFE79-CCE9-6EF3-126E-E832E3335E2D}" dt="2025-02-25T15:43:36.373" v="247"/>
          <ac:picMkLst>
            <pc:docMk/>
            <pc:sldMk cId="788345489" sldId="295"/>
            <ac:picMk id="5" creationId="{FD89BE7E-AA0A-41B8-E484-A89B1C29EBF4}"/>
          </ac:picMkLst>
        </pc:picChg>
      </pc:sldChg>
    </pc:docChg>
  </pc:docChgLst>
  <pc:docChgLst>
    <pc:chgData name="Vanessa Nunez" userId="S::kuvn2060@tamuk.edu::c2665061-91de-41cb-811a-b8f335352920" providerId="AD" clId="Web-{680345CB-C249-12D8-C486-28CADE95CFD8}"/>
    <pc:docChg chg="addSld delSld modSld">
      <pc:chgData name="Vanessa Nunez" userId="S::kuvn2060@tamuk.edu::c2665061-91de-41cb-811a-b8f335352920" providerId="AD" clId="Web-{680345CB-C249-12D8-C486-28CADE95CFD8}" dt="2025-02-25T21:02:39.130" v="1856" actId="14100"/>
      <pc:docMkLst>
        <pc:docMk/>
      </pc:docMkLst>
      <pc:sldChg chg="modSp">
        <pc:chgData name="Vanessa Nunez" userId="S::kuvn2060@tamuk.edu::c2665061-91de-41cb-811a-b8f335352920" providerId="AD" clId="Web-{680345CB-C249-12D8-C486-28CADE95CFD8}" dt="2025-02-25T17:24:36.237" v="1009" actId="20577"/>
        <pc:sldMkLst>
          <pc:docMk/>
          <pc:sldMk cId="387327841" sldId="282"/>
        </pc:sldMkLst>
        <pc:spChg chg="mod">
          <ac:chgData name="Vanessa Nunez" userId="S::kuvn2060@tamuk.edu::c2665061-91de-41cb-811a-b8f335352920" providerId="AD" clId="Web-{680345CB-C249-12D8-C486-28CADE95CFD8}" dt="2025-02-25T17:24:36.237" v="1009" actId="20577"/>
          <ac:spMkLst>
            <pc:docMk/>
            <pc:sldMk cId="387327841" sldId="282"/>
            <ac:spMk id="12291" creationId="{00000000-0000-0000-0000-000000000000}"/>
          </ac:spMkLst>
        </pc:spChg>
      </pc:sldChg>
      <pc:sldChg chg="new">
        <pc:chgData name="Vanessa Nunez" userId="S::kuvn2060@tamuk.edu::c2665061-91de-41cb-811a-b8f335352920" providerId="AD" clId="Web-{680345CB-C249-12D8-C486-28CADE95CFD8}" dt="2025-02-25T15:36:02.373" v="0"/>
        <pc:sldMkLst>
          <pc:docMk/>
          <pc:sldMk cId="788345489" sldId="295"/>
        </pc:sldMkLst>
      </pc:sldChg>
      <pc:sldChg chg="new">
        <pc:chgData name="Vanessa Nunez" userId="S::kuvn2060@tamuk.edu::c2665061-91de-41cb-811a-b8f335352920" providerId="AD" clId="Web-{680345CB-C249-12D8-C486-28CADE95CFD8}" dt="2025-02-25T15:36:11.732" v="1"/>
        <pc:sldMkLst>
          <pc:docMk/>
          <pc:sldMk cId="1488522707" sldId="296"/>
        </pc:sldMkLst>
      </pc:sldChg>
      <pc:sldChg chg="delSp modSp new">
        <pc:chgData name="Vanessa Nunez" userId="S::kuvn2060@tamuk.edu::c2665061-91de-41cb-811a-b8f335352920" providerId="AD" clId="Web-{680345CB-C249-12D8-C486-28CADE95CFD8}" dt="2025-02-25T15:38:17.580" v="34" actId="1076"/>
        <pc:sldMkLst>
          <pc:docMk/>
          <pc:sldMk cId="3979997071" sldId="297"/>
        </pc:sldMkLst>
        <pc:spChg chg="del">
          <ac:chgData name="Vanessa Nunez" userId="S::kuvn2060@tamuk.edu::c2665061-91de-41cb-811a-b8f335352920" providerId="AD" clId="Web-{680345CB-C249-12D8-C486-28CADE95CFD8}" dt="2025-02-25T15:37:40.516" v="3"/>
          <ac:spMkLst>
            <pc:docMk/>
            <pc:sldMk cId="3979997071" sldId="297"/>
            <ac:spMk id="2" creationId="{9A64207E-A45B-1AEB-3FF4-C3C1EF8B678D}"/>
          </ac:spMkLst>
        </pc:spChg>
        <pc:spChg chg="mod">
          <ac:chgData name="Vanessa Nunez" userId="S::kuvn2060@tamuk.edu::c2665061-91de-41cb-811a-b8f335352920" providerId="AD" clId="Web-{680345CB-C249-12D8-C486-28CADE95CFD8}" dt="2025-02-25T15:38:17.580" v="34" actId="1076"/>
          <ac:spMkLst>
            <pc:docMk/>
            <pc:sldMk cId="3979997071" sldId="297"/>
            <ac:spMk id="3" creationId="{F1961208-0620-A053-F566-4B502DACB75D}"/>
          </ac:spMkLst>
        </pc:spChg>
      </pc:sldChg>
      <pc:sldChg chg="addSp delSp modSp new">
        <pc:chgData name="Vanessa Nunez" userId="S::kuvn2060@tamuk.edu::c2665061-91de-41cb-811a-b8f335352920" providerId="AD" clId="Web-{680345CB-C249-12D8-C486-28CADE95CFD8}" dt="2025-02-25T16:05:18.915" v="378" actId="20577"/>
        <pc:sldMkLst>
          <pc:docMk/>
          <pc:sldMk cId="2256574409" sldId="298"/>
        </pc:sldMkLst>
        <pc:spChg chg="mod">
          <ac:chgData name="Vanessa Nunez" userId="S::kuvn2060@tamuk.edu::c2665061-91de-41cb-811a-b8f335352920" providerId="AD" clId="Web-{680345CB-C249-12D8-C486-28CADE95CFD8}" dt="2025-02-25T16:05:18.915" v="378" actId="20577"/>
          <ac:spMkLst>
            <pc:docMk/>
            <pc:sldMk cId="2256574409" sldId="298"/>
            <ac:spMk id="2" creationId="{64643CBD-DD54-A30E-B141-245365E54847}"/>
          </ac:spMkLst>
        </pc:spChg>
        <pc:spChg chg="del">
          <ac:chgData name="Vanessa Nunez" userId="S::kuvn2060@tamuk.edu::c2665061-91de-41cb-811a-b8f335352920" providerId="AD" clId="Web-{680345CB-C249-12D8-C486-28CADE95CFD8}" dt="2025-02-25T15:40:52.695" v="82"/>
          <ac:spMkLst>
            <pc:docMk/>
            <pc:sldMk cId="2256574409" sldId="298"/>
            <ac:spMk id="3" creationId="{A7C4ECB9-57B9-946A-A88E-A57D1B274273}"/>
          </ac:spMkLst>
        </pc:spChg>
        <pc:spChg chg="add del mod">
          <ac:chgData name="Vanessa Nunez" userId="S::kuvn2060@tamuk.edu::c2665061-91de-41cb-811a-b8f335352920" providerId="AD" clId="Web-{680345CB-C249-12D8-C486-28CADE95CFD8}" dt="2025-02-25T15:42:11.166" v="88"/>
          <ac:spMkLst>
            <pc:docMk/>
            <pc:sldMk cId="2256574409" sldId="298"/>
            <ac:spMk id="6" creationId="{9BD468CD-11B1-2248-C479-0016184020EC}"/>
          </ac:spMkLst>
        </pc:spChg>
        <pc:picChg chg="add del mod ord">
          <ac:chgData name="Vanessa Nunez" userId="S::kuvn2060@tamuk.edu::c2665061-91de-41cb-811a-b8f335352920" providerId="AD" clId="Web-{680345CB-C249-12D8-C486-28CADE95CFD8}" dt="2025-02-25T15:41:28.930" v="87"/>
          <ac:picMkLst>
            <pc:docMk/>
            <pc:sldMk cId="2256574409" sldId="298"/>
            <ac:picMk id="4" creationId="{88E7DAA0-1E69-62EF-459F-4913525D6501}"/>
          </ac:picMkLst>
        </pc:picChg>
        <pc:picChg chg="add mod ord">
          <ac:chgData name="Vanessa Nunez" userId="S::kuvn2060@tamuk.edu::c2665061-91de-41cb-811a-b8f335352920" providerId="AD" clId="Web-{680345CB-C249-12D8-C486-28CADE95CFD8}" dt="2025-02-25T15:42:16.604" v="89" actId="1076"/>
          <ac:picMkLst>
            <pc:docMk/>
            <pc:sldMk cId="2256574409" sldId="298"/>
            <ac:picMk id="7" creationId="{13667684-A0B0-FC22-4A5D-D000B96C481B}"/>
          </ac:picMkLst>
        </pc:picChg>
      </pc:sldChg>
      <pc:sldChg chg="addSp delSp modSp new">
        <pc:chgData name="Vanessa Nunez" userId="S::kuvn2060@tamuk.edu::c2665061-91de-41cb-811a-b8f335352920" providerId="AD" clId="Web-{680345CB-C249-12D8-C486-28CADE95CFD8}" dt="2025-02-25T16:05:10.540" v="377" actId="20577"/>
        <pc:sldMkLst>
          <pc:docMk/>
          <pc:sldMk cId="2558261802" sldId="299"/>
        </pc:sldMkLst>
        <pc:spChg chg="mod">
          <ac:chgData name="Vanessa Nunez" userId="S::kuvn2060@tamuk.edu::c2665061-91de-41cb-811a-b8f335352920" providerId="AD" clId="Web-{680345CB-C249-12D8-C486-28CADE95CFD8}" dt="2025-02-25T16:05:10.540" v="377" actId="20577"/>
          <ac:spMkLst>
            <pc:docMk/>
            <pc:sldMk cId="2558261802" sldId="299"/>
            <ac:spMk id="2" creationId="{268F6DF7-B2C4-9C5A-4490-4C24FDF25E43}"/>
          </ac:spMkLst>
        </pc:spChg>
        <pc:spChg chg="mod">
          <ac:chgData name="Vanessa Nunez" userId="S::kuvn2060@tamuk.edu::c2665061-91de-41cb-811a-b8f335352920" providerId="AD" clId="Web-{680345CB-C249-12D8-C486-28CADE95CFD8}" dt="2025-02-25T15:56:14.382" v="344" actId="20577"/>
          <ac:spMkLst>
            <pc:docMk/>
            <pc:sldMk cId="2558261802" sldId="299"/>
            <ac:spMk id="3" creationId="{D6DE54EF-03C5-C967-0FBD-229746E4D381}"/>
          </ac:spMkLst>
        </pc:spChg>
        <pc:picChg chg="add del mod modCrop">
          <ac:chgData name="Vanessa Nunez" userId="S::kuvn2060@tamuk.edu::c2665061-91de-41cb-811a-b8f335352920" providerId="AD" clId="Web-{680345CB-C249-12D8-C486-28CADE95CFD8}" dt="2025-02-25T15:57:53.697" v="367" actId="14100"/>
          <ac:picMkLst>
            <pc:docMk/>
            <pc:sldMk cId="2558261802" sldId="299"/>
            <ac:picMk id="4" creationId="{079F32A4-3731-87FC-3E59-AFEBCBB04FB0}"/>
          </ac:picMkLst>
        </pc:picChg>
      </pc:sldChg>
      <pc:sldChg chg="delSp modSp new del">
        <pc:chgData name="Vanessa Nunez" userId="S::kuvn2060@tamuk.edu::c2665061-91de-41cb-811a-b8f335352920" providerId="AD" clId="Web-{680345CB-C249-12D8-C486-28CADE95CFD8}" dt="2025-02-25T15:53:26.954" v="205"/>
        <pc:sldMkLst>
          <pc:docMk/>
          <pc:sldMk cId="2824494412" sldId="299"/>
        </pc:sldMkLst>
        <pc:spChg chg="del">
          <ac:chgData name="Vanessa Nunez" userId="S::kuvn2060@tamuk.edu::c2665061-91de-41cb-811a-b8f335352920" providerId="AD" clId="Web-{680345CB-C249-12D8-C486-28CADE95CFD8}" dt="2025-02-25T15:52:01.717" v="110"/>
          <ac:spMkLst>
            <pc:docMk/>
            <pc:sldMk cId="2824494412" sldId="299"/>
            <ac:spMk id="2" creationId="{D96FACDF-D72C-4800-1B66-ACCF3520E68F}"/>
          </ac:spMkLst>
        </pc:spChg>
        <pc:spChg chg="mod">
          <ac:chgData name="Vanessa Nunez" userId="S::kuvn2060@tamuk.edu::c2665061-91de-41cb-811a-b8f335352920" providerId="AD" clId="Web-{680345CB-C249-12D8-C486-28CADE95CFD8}" dt="2025-02-25T15:53:24.829" v="204" actId="20577"/>
          <ac:spMkLst>
            <pc:docMk/>
            <pc:sldMk cId="2824494412" sldId="299"/>
            <ac:spMk id="3" creationId="{BA605B98-E624-C91E-DA4D-C7652AE1489F}"/>
          </ac:spMkLst>
        </pc:spChg>
      </pc:sldChg>
      <pc:sldChg chg="addSp delSp modSp new del">
        <pc:chgData name="Vanessa Nunez" userId="S::kuvn2060@tamuk.edu::c2665061-91de-41cb-811a-b8f335352920" providerId="AD" clId="Web-{680345CB-C249-12D8-C486-28CADE95CFD8}" dt="2025-02-25T15:51:36.247" v="107"/>
        <pc:sldMkLst>
          <pc:docMk/>
          <pc:sldMk cId="3226268626" sldId="299"/>
        </pc:sldMkLst>
        <pc:spChg chg="del">
          <ac:chgData name="Vanessa Nunez" userId="S::kuvn2060@tamuk.edu::c2665061-91de-41cb-811a-b8f335352920" providerId="AD" clId="Web-{680345CB-C249-12D8-C486-28CADE95CFD8}" dt="2025-02-25T15:46:36.659" v="91"/>
          <ac:spMkLst>
            <pc:docMk/>
            <pc:sldMk cId="3226268626" sldId="299"/>
            <ac:spMk id="2" creationId="{C9D5E73C-D9F8-FA87-84F2-261478ADFDEF}"/>
          </ac:spMkLst>
        </pc:spChg>
        <pc:spChg chg="add del mod">
          <ac:chgData name="Vanessa Nunez" userId="S::kuvn2060@tamuk.edu::c2665061-91de-41cb-811a-b8f335352920" providerId="AD" clId="Web-{680345CB-C249-12D8-C486-28CADE95CFD8}" dt="2025-02-25T15:47:28.848" v="101"/>
          <ac:spMkLst>
            <pc:docMk/>
            <pc:sldMk cId="3226268626" sldId="299"/>
            <ac:spMk id="3" creationId="{CE09A7B9-51FE-8886-47B6-C37D04A1B77C}"/>
          </ac:spMkLst>
        </pc:spChg>
        <pc:spChg chg="add mod">
          <ac:chgData name="Vanessa Nunez" userId="S::kuvn2060@tamuk.edu::c2665061-91de-41cb-811a-b8f335352920" providerId="AD" clId="Web-{680345CB-C249-12D8-C486-28CADE95CFD8}" dt="2025-02-25T15:51:20.919" v="106" actId="1076"/>
          <ac:spMkLst>
            <pc:docMk/>
            <pc:sldMk cId="3226268626" sldId="299"/>
            <ac:spMk id="7" creationId="{70E188C5-EA78-AB90-6F26-4D40DC4E58AC}"/>
          </ac:spMkLst>
        </pc:spChg>
        <pc:picChg chg="add del mod ord">
          <ac:chgData name="Vanessa Nunez" userId="S::kuvn2060@tamuk.edu::c2665061-91de-41cb-811a-b8f335352920" providerId="AD" clId="Web-{680345CB-C249-12D8-C486-28CADE95CFD8}" dt="2025-02-25T15:47:04.504" v="99"/>
          <ac:picMkLst>
            <pc:docMk/>
            <pc:sldMk cId="3226268626" sldId="299"/>
            <ac:picMk id="4" creationId="{F04FA908-389C-7893-F5E2-AED8044E13BC}"/>
          </ac:picMkLst>
        </pc:picChg>
        <pc:picChg chg="add del mod ord">
          <ac:chgData name="Vanessa Nunez" userId="S::kuvn2060@tamuk.edu::c2665061-91de-41cb-811a-b8f335352920" providerId="AD" clId="Web-{680345CB-C249-12D8-C486-28CADE95CFD8}" dt="2025-02-25T15:47:46.146" v="105"/>
          <ac:picMkLst>
            <pc:docMk/>
            <pc:sldMk cId="3226268626" sldId="299"/>
            <ac:picMk id="5" creationId="{A248FBB9-05BD-BBA4-711D-DC4502AAE8B3}"/>
          </ac:picMkLst>
        </pc:picChg>
      </pc:sldChg>
      <pc:sldChg chg="addSp modSp new">
        <pc:chgData name="Vanessa Nunez" userId="S::kuvn2060@tamuk.edu::c2665061-91de-41cb-811a-b8f335352920" providerId="AD" clId="Web-{680345CB-C249-12D8-C486-28CADE95CFD8}" dt="2025-02-25T16:09:39.877" v="410" actId="1076"/>
        <pc:sldMkLst>
          <pc:docMk/>
          <pc:sldMk cId="4241302051" sldId="300"/>
        </pc:sldMkLst>
        <pc:spChg chg="mod">
          <ac:chgData name="Vanessa Nunez" userId="S::kuvn2060@tamuk.edu::c2665061-91de-41cb-811a-b8f335352920" providerId="AD" clId="Web-{680345CB-C249-12D8-C486-28CADE95CFD8}" dt="2025-02-25T16:05:32.400" v="385" actId="20577"/>
          <ac:spMkLst>
            <pc:docMk/>
            <pc:sldMk cId="4241302051" sldId="300"/>
            <ac:spMk id="2" creationId="{355429B1-9D15-E88B-A055-06E81A5682F5}"/>
          </ac:spMkLst>
        </pc:spChg>
        <pc:spChg chg="mod">
          <ac:chgData name="Vanessa Nunez" userId="S::kuvn2060@tamuk.edu::c2665061-91de-41cb-811a-b8f335352920" providerId="AD" clId="Web-{680345CB-C249-12D8-C486-28CADE95CFD8}" dt="2025-02-25T16:09:23.002" v="404" actId="20577"/>
          <ac:spMkLst>
            <pc:docMk/>
            <pc:sldMk cId="4241302051" sldId="300"/>
            <ac:spMk id="3" creationId="{23936997-7DD8-D80A-7D06-DE27DB5F7A25}"/>
          </ac:spMkLst>
        </pc:spChg>
        <pc:picChg chg="add mod">
          <ac:chgData name="Vanessa Nunez" userId="S::kuvn2060@tamuk.edu::c2665061-91de-41cb-811a-b8f335352920" providerId="AD" clId="Web-{680345CB-C249-12D8-C486-28CADE95CFD8}" dt="2025-02-25T16:09:39.877" v="410" actId="1076"/>
          <ac:picMkLst>
            <pc:docMk/>
            <pc:sldMk cId="4241302051" sldId="300"/>
            <ac:picMk id="4" creationId="{6EC57238-7F8F-DE47-35DC-77AC6250289D}"/>
          </ac:picMkLst>
        </pc:picChg>
      </pc:sldChg>
      <pc:sldChg chg="addSp delSp modSp new">
        <pc:chgData name="Vanessa Nunez" userId="S::kuvn2060@tamuk.edu::c2665061-91de-41cb-811a-b8f335352920" providerId="AD" clId="Web-{680345CB-C249-12D8-C486-28CADE95CFD8}" dt="2025-02-25T16:25:05.424" v="479" actId="1076"/>
        <pc:sldMkLst>
          <pc:docMk/>
          <pc:sldMk cId="903307736" sldId="301"/>
        </pc:sldMkLst>
        <pc:spChg chg="mod">
          <ac:chgData name="Vanessa Nunez" userId="S::kuvn2060@tamuk.edu::c2665061-91de-41cb-811a-b8f335352920" providerId="AD" clId="Web-{680345CB-C249-12D8-C486-28CADE95CFD8}" dt="2025-02-25T16:13:07.369" v="422" actId="20577"/>
          <ac:spMkLst>
            <pc:docMk/>
            <pc:sldMk cId="903307736" sldId="301"/>
            <ac:spMk id="2" creationId="{FDAC7E68-4224-043D-6E8D-6FFE560D9E0D}"/>
          </ac:spMkLst>
        </pc:spChg>
        <pc:spChg chg="mod">
          <ac:chgData name="Vanessa Nunez" userId="S::kuvn2060@tamuk.edu::c2665061-91de-41cb-811a-b8f335352920" providerId="AD" clId="Web-{680345CB-C249-12D8-C486-28CADE95CFD8}" dt="2025-02-25T16:20:50.869" v="470" actId="20577"/>
          <ac:spMkLst>
            <pc:docMk/>
            <pc:sldMk cId="903307736" sldId="301"/>
            <ac:spMk id="3" creationId="{76748A6E-07D5-CA68-621D-53CA27B7FED4}"/>
          </ac:spMkLst>
        </pc:spChg>
        <pc:picChg chg="add del mod">
          <ac:chgData name="Vanessa Nunez" userId="S::kuvn2060@tamuk.edu::c2665061-91de-41cb-811a-b8f335352920" providerId="AD" clId="Web-{680345CB-C249-12D8-C486-28CADE95CFD8}" dt="2025-02-25T16:21:20.136" v="475"/>
          <ac:picMkLst>
            <pc:docMk/>
            <pc:sldMk cId="903307736" sldId="301"/>
            <ac:picMk id="4" creationId="{A61A9673-F9A4-9082-BDE2-8CB3F083AF66}"/>
          </ac:picMkLst>
        </pc:picChg>
        <pc:picChg chg="add mod">
          <ac:chgData name="Vanessa Nunez" userId="S::kuvn2060@tamuk.edu::c2665061-91de-41cb-811a-b8f335352920" providerId="AD" clId="Web-{680345CB-C249-12D8-C486-28CADE95CFD8}" dt="2025-02-25T16:25:05.424" v="479" actId="1076"/>
          <ac:picMkLst>
            <pc:docMk/>
            <pc:sldMk cId="903307736" sldId="301"/>
            <ac:picMk id="5" creationId="{03EC9EE8-A035-D63B-FC7F-C8598D9E4C5E}"/>
          </ac:picMkLst>
        </pc:picChg>
      </pc:sldChg>
      <pc:sldChg chg="addSp modSp new">
        <pc:chgData name="Vanessa Nunez" userId="S::kuvn2060@tamuk.edu::c2665061-91de-41cb-811a-b8f335352920" providerId="AD" clId="Web-{680345CB-C249-12D8-C486-28CADE95CFD8}" dt="2025-02-25T17:31:14.343" v="1013" actId="1076"/>
        <pc:sldMkLst>
          <pc:docMk/>
          <pc:sldMk cId="3452717083" sldId="302"/>
        </pc:sldMkLst>
        <pc:spChg chg="mod">
          <ac:chgData name="Vanessa Nunez" userId="S::kuvn2060@tamuk.edu::c2665061-91de-41cb-811a-b8f335352920" providerId="AD" clId="Web-{680345CB-C249-12D8-C486-28CADE95CFD8}" dt="2025-02-25T16:50:05.998" v="491" actId="20577"/>
          <ac:spMkLst>
            <pc:docMk/>
            <pc:sldMk cId="3452717083" sldId="302"/>
            <ac:spMk id="2" creationId="{E9EDBE9D-8F1E-3FF4-4D8B-537B96809714}"/>
          </ac:spMkLst>
        </pc:spChg>
        <pc:spChg chg="mod">
          <ac:chgData name="Vanessa Nunez" userId="S::kuvn2060@tamuk.edu::c2665061-91de-41cb-811a-b8f335352920" providerId="AD" clId="Web-{680345CB-C249-12D8-C486-28CADE95CFD8}" dt="2025-02-25T17:22:01.060" v="1000" actId="20577"/>
          <ac:spMkLst>
            <pc:docMk/>
            <pc:sldMk cId="3452717083" sldId="302"/>
            <ac:spMk id="3" creationId="{6C3F2476-D144-4BDD-A568-89B8DB448F4A}"/>
          </ac:spMkLst>
        </pc:spChg>
        <pc:picChg chg="add mod modCrop">
          <ac:chgData name="Vanessa Nunez" userId="S::kuvn2060@tamuk.edu::c2665061-91de-41cb-811a-b8f335352920" providerId="AD" clId="Web-{680345CB-C249-12D8-C486-28CADE95CFD8}" dt="2025-02-25T17:31:14.343" v="1013" actId="1076"/>
          <ac:picMkLst>
            <pc:docMk/>
            <pc:sldMk cId="3452717083" sldId="302"/>
            <ac:picMk id="4" creationId="{C852FD71-D697-291D-C7D1-155AF2ACED01}"/>
          </ac:picMkLst>
        </pc:picChg>
      </pc:sldChg>
      <pc:sldChg chg="addSp delSp modSp new">
        <pc:chgData name="Vanessa Nunez" userId="S::kuvn2060@tamuk.edu::c2665061-91de-41cb-811a-b8f335352920" providerId="AD" clId="Web-{680345CB-C249-12D8-C486-28CADE95CFD8}" dt="2025-02-25T17:57:15.378" v="1049" actId="14100"/>
        <pc:sldMkLst>
          <pc:docMk/>
          <pc:sldMk cId="323746470" sldId="306"/>
        </pc:sldMkLst>
        <pc:spChg chg="mod">
          <ac:chgData name="Vanessa Nunez" userId="S::kuvn2060@tamuk.edu::c2665061-91de-41cb-811a-b8f335352920" providerId="AD" clId="Web-{680345CB-C249-12D8-C486-28CADE95CFD8}" dt="2025-02-25T17:44:44.885" v="1039" actId="20577"/>
          <ac:spMkLst>
            <pc:docMk/>
            <pc:sldMk cId="323746470" sldId="306"/>
            <ac:spMk id="2" creationId="{A383F874-0CE6-85B8-F5C7-000CF9434D76}"/>
          </ac:spMkLst>
        </pc:spChg>
        <pc:spChg chg="del">
          <ac:chgData name="Vanessa Nunez" userId="S::kuvn2060@tamuk.edu::c2665061-91de-41cb-811a-b8f335352920" providerId="AD" clId="Web-{680345CB-C249-12D8-C486-28CADE95CFD8}" dt="2025-02-25T17:47:32.187" v="1040"/>
          <ac:spMkLst>
            <pc:docMk/>
            <pc:sldMk cId="323746470" sldId="306"/>
            <ac:spMk id="3" creationId="{0686755A-8F45-7ECD-9FE9-661A72B88C9D}"/>
          </ac:spMkLst>
        </pc:spChg>
        <pc:spChg chg="add del mod">
          <ac:chgData name="Vanessa Nunez" userId="S::kuvn2060@tamuk.edu::c2665061-91de-41cb-811a-b8f335352920" providerId="AD" clId="Web-{680345CB-C249-12D8-C486-28CADE95CFD8}" dt="2025-02-25T17:56:55.596" v="1046"/>
          <ac:spMkLst>
            <pc:docMk/>
            <pc:sldMk cId="323746470" sldId="306"/>
            <ac:spMk id="6" creationId="{89E525AE-C706-EBF8-877A-E195C8FB227E}"/>
          </ac:spMkLst>
        </pc:spChg>
        <pc:picChg chg="add del mod ord modCrop">
          <ac:chgData name="Vanessa Nunez" userId="S::kuvn2060@tamuk.edu::c2665061-91de-41cb-811a-b8f335352920" providerId="AD" clId="Web-{680345CB-C249-12D8-C486-28CADE95CFD8}" dt="2025-02-25T17:56:53.190" v="1045"/>
          <ac:picMkLst>
            <pc:docMk/>
            <pc:sldMk cId="323746470" sldId="306"/>
            <ac:picMk id="4" creationId="{A3A5E9A5-F36C-6C2B-D711-906C94E5ED11}"/>
          </ac:picMkLst>
        </pc:picChg>
        <pc:picChg chg="add mod ord">
          <ac:chgData name="Vanessa Nunez" userId="S::kuvn2060@tamuk.edu::c2665061-91de-41cb-811a-b8f335352920" providerId="AD" clId="Web-{680345CB-C249-12D8-C486-28CADE95CFD8}" dt="2025-02-25T17:57:15.378" v="1049" actId="14100"/>
          <ac:picMkLst>
            <pc:docMk/>
            <pc:sldMk cId="323746470" sldId="306"/>
            <ac:picMk id="7" creationId="{55D2BE45-2806-AD4C-EEB7-51607744E084}"/>
          </ac:picMkLst>
        </pc:picChg>
      </pc:sldChg>
      <pc:sldChg chg="addSp delSp modSp new">
        <pc:chgData name="Vanessa Nunez" userId="S::kuvn2060@tamuk.edu::c2665061-91de-41cb-811a-b8f335352920" providerId="AD" clId="Web-{680345CB-C249-12D8-C486-28CADE95CFD8}" dt="2025-02-25T19:42:05.602" v="1376" actId="14100"/>
        <pc:sldMkLst>
          <pc:docMk/>
          <pc:sldMk cId="1231264523" sldId="307"/>
        </pc:sldMkLst>
        <pc:spChg chg="mod">
          <ac:chgData name="Vanessa Nunez" userId="S::kuvn2060@tamuk.edu::c2665061-91de-41cb-811a-b8f335352920" providerId="AD" clId="Web-{680345CB-C249-12D8-C486-28CADE95CFD8}" dt="2025-02-25T17:59:20.632" v="1057" actId="20577"/>
          <ac:spMkLst>
            <pc:docMk/>
            <pc:sldMk cId="1231264523" sldId="307"/>
            <ac:spMk id="2" creationId="{654DA506-027A-929A-291A-8D810E4A88C0}"/>
          </ac:spMkLst>
        </pc:spChg>
        <pc:spChg chg="mod">
          <ac:chgData name="Vanessa Nunez" userId="S::kuvn2060@tamuk.edu::c2665061-91de-41cb-811a-b8f335352920" providerId="AD" clId="Web-{680345CB-C249-12D8-C486-28CADE95CFD8}" dt="2025-02-25T19:18:03.096" v="1167" actId="20577"/>
          <ac:spMkLst>
            <pc:docMk/>
            <pc:sldMk cId="1231264523" sldId="307"/>
            <ac:spMk id="3" creationId="{176387FF-C25F-3FA0-B2AD-9E770A40D431}"/>
          </ac:spMkLst>
        </pc:spChg>
        <pc:picChg chg="add del mod">
          <ac:chgData name="Vanessa Nunez" userId="S::kuvn2060@tamuk.edu::c2665061-91de-41cb-811a-b8f335352920" providerId="AD" clId="Web-{680345CB-C249-12D8-C486-28CADE95CFD8}" dt="2025-02-25T19:30:38.530" v="1365"/>
          <ac:picMkLst>
            <pc:docMk/>
            <pc:sldMk cId="1231264523" sldId="307"/>
            <ac:picMk id="4" creationId="{9138505E-00B5-1AF2-F99D-9C4100FAAA6F}"/>
          </ac:picMkLst>
        </pc:picChg>
        <pc:picChg chg="add del mod">
          <ac:chgData name="Vanessa Nunez" userId="S::kuvn2060@tamuk.edu::c2665061-91de-41cb-811a-b8f335352920" providerId="AD" clId="Web-{680345CB-C249-12D8-C486-28CADE95CFD8}" dt="2025-02-25T19:40:55.475" v="1369"/>
          <ac:picMkLst>
            <pc:docMk/>
            <pc:sldMk cId="1231264523" sldId="307"/>
            <ac:picMk id="5" creationId="{184873B2-B057-CA1E-0157-EF7321E447E2}"/>
          </ac:picMkLst>
        </pc:picChg>
        <pc:picChg chg="add del mod">
          <ac:chgData name="Vanessa Nunez" userId="S::kuvn2060@tamuk.edu::c2665061-91de-41cb-811a-b8f335352920" providerId="AD" clId="Web-{680345CB-C249-12D8-C486-28CADE95CFD8}" dt="2025-02-25T19:41:13.038" v="1371"/>
          <ac:picMkLst>
            <pc:docMk/>
            <pc:sldMk cId="1231264523" sldId="307"/>
            <ac:picMk id="6" creationId="{AB3D4FEC-B03D-573A-A739-BFD880151F9D}"/>
          </ac:picMkLst>
        </pc:picChg>
        <pc:picChg chg="add mod">
          <ac:chgData name="Vanessa Nunez" userId="S::kuvn2060@tamuk.edu::c2665061-91de-41cb-811a-b8f335352920" providerId="AD" clId="Web-{680345CB-C249-12D8-C486-28CADE95CFD8}" dt="2025-02-25T19:42:05.602" v="1376" actId="14100"/>
          <ac:picMkLst>
            <pc:docMk/>
            <pc:sldMk cId="1231264523" sldId="307"/>
            <ac:picMk id="7" creationId="{D0666D75-36EE-3C78-CC47-529D10EFCA6D}"/>
          </ac:picMkLst>
        </pc:picChg>
      </pc:sldChg>
      <pc:sldChg chg="addSp delSp modSp new">
        <pc:chgData name="Vanessa Nunez" userId="S::kuvn2060@tamuk.edu::c2665061-91de-41cb-811a-b8f335352920" providerId="AD" clId="Web-{680345CB-C249-12D8-C486-28CADE95CFD8}" dt="2025-02-25T19:45:01.672" v="1380" actId="1076"/>
        <pc:sldMkLst>
          <pc:docMk/>
          <pc:sldMk cId="676855851" sldId="314"/>
        </pc:sldMkLst>
        <pc:spChg chg="mod">
          <ac:chgData name="Vanessa Nunez" userId="S::kuvn2060@tamuk.edu::c2665061-91de-41cb-811a-b8f335352920" providerId="AD" clId="Web-{680345CB-C249-12D8-C486-28CADE95CFD8}" dt="2025-02-25T19:20:30.836" v="1183" actId="20577"/>
          <ac:spMkLst>
            <pc:docMk/>
            <pc:sldMk cId="676855851" sldId="314"/>
            <ac:spMk id="2" creationId="{2C7AA191-E4A2-B514-4CED-46E0877A1137}"/>
          </ac:spMkLst>
        </pc:spChg>
        <pc:spChg chg="mod">
          <ac:chgData name="Vanessa Nunez" userId="S::kuvn2060@tamuk.edu::c2665061-91de-41cb-811a-b8f335352920" providerId="AD" clId="Web-{680345CB-C249-12D8-C486-28CADE95CFD8}" dt="2025-02-25T19:22:54.716" v="1361" actId="20577"/>
          <ac:spMkLst>
            <pc:docMk/>
            <pc:sldMk cId="676855851" sldId="314"/>
            <ac:spMk id="3" creationId="{8E3469C1-0646-39DF-A8C1-F4769E361473}"/>
          </ac:spMkLst>
        </pc:spChg>
        <pc:picChg chg="add del mod">
          <ac:chgData name="Vanessa Nunez" userId="S::kuvn2060@tamuk.edu::c2665061-91de-41cb-811a-b8f335352920" providerId="AD" clId="Web-{680345CB-C249-12D8-C486-28CADE95CFD8}" dt="2025-02-25T19:30:46.780" v="1366"/>
          <ac:picMkLst>
            <pc:docMk/>
            <pc:sldMk cId="676855851" sldId="314"/>
            <ac:picMk id="4" creationId="{C63CBA9D-7F99-3FCE-9192-9BDF6EF44A81}"/>
          </ac:picMkLst>
        </pc:picChg>
        <pc:picChg chg="add mod">
          <ac:chgData name="Vanessa Nunez" userId="S::kuvn2060@tamuk.edu::c2665061-91de-41cb-811a-b8f335352920" providerId="AD" clId="Web-{680345CB-C249-12D8-C486-28CADE95CFD8}" dt="2025-02-25T19:45:01.672" v="1380" actId="1076"/>
          <ac:picMkLst>
            <pc:docMk/>
            <pc:sldMk cId="676855851" sldId="314"/>
            <ac:picMk id="5" creationId="{0C3615CA-778E-3009-11B6-9597EE5488D2}"/>
          </ac:picMkLst>
        </pc:picChg>
      </pc:sldChg>
      <pc:sldChg chg="addSp modSp new">
        <pc:chgData name="Vanessa Nunez" userId="S::kuvn2060@tamuk.edu::c2665061-91de-41cb-811a-b8f335352920" providerId="AD" clId="Web-{680345CB-C249-12D8-C486-28CADE95CFD8}" dt="2025-02-25T19:49:49.339" v="1459"/>
        <pc:sldMkLst>
          <pc:docMk/>
          <pc:sldMk cId="442245613" sldId="321"/>
        </pc:sldMkLst>
        <pc:spChg chg="mod">
          <ac:chgData name="Vanessa Nunez" userId="S::kuvn2060@tamuk.edu::c2665061-91de-41cb-811a-b8f335352920" providerId="AD" clId="Web-{680345CB-C249-12D8-C486-28CADE95CFD8}" dt="2025-02-25T19:45:50.361" v="1397" actId="20577"/>
          <ac:spMkLst>
            <pc:docMk/>
            <pc:sldMk cId="442245613" sldId="321"/>
            <ac:spMk id="2" creationId="{D82E0E3E-F524-534F-7565-073C6FF855FB}"/>
          </ac:spMkLst>
        </pc:spChg>
        <pc:spChg chg="mod">
          <ac:chgData name="Vanessa Nunez" userId="S::kuvn2060@tamuk.edu::c2665061-91de-41cb-811a-b8f335352920" providerId="AD" clId="Web-{680345CB-C249-12D8-C486-28CADE95CFD8}" dt="2025-02-25T19:49:20.806" v="1453" actId="20577"/>
          <ac:spMkLst>
            <pc:docMk/>
            <pc:sldMk cId="442245613" sldId="321"/>
            <ac:spMk id="3" creationId="{7CB8EB73-B02F-E09D-DE47-6CBB9B12FC33}"/>
          </ac:spMkLst>
        </pc:spChg>
        <pc:picChg chg="add mod modCrop">
          <ac:chgData name="Vanessa Nunez" userId="S::kuvn2060@tamuk.edu::c2665061-91de-41cb-811a-b8f335352920" providerId="AD" clId="Web-{680345CB-C249-12D8-C486-28CADE95CFD8}" dt="2025-02-25T19:49:49.339" v="1459"/>
          <ac:picMkLst>
            <pc:docMk/>
            <pc:sldMk cId="442245613" sldId="321"/>
            <ac:picMk id="4" creationId="{DFFB1596-A6A3-5C1E-14F1-1CBC40E0E077}"/>
          </ac:picMkLst>
        </pc:picChg>
      </pc:sldChg>
      <pc:sldChg chg="addSp delSp modSp new">
        <pc:chgData name="Vanessa Nunez" userId="S::kuvn2060@tamuk.edu::c2665061-91de-41cb-811a-b8f335352920" providerId="AD" clId="Web-{680345CB-C249-12D8-C486-28CADE95CFD8}" dt="2025-02-25T20:36:28.388" v="1596" actId="1076"/>
        <pc:sldMkLst>
          <pc:docMk/>
          <pc:sldMk cId="2655306308" sldId="323"/>
        </pc:sldMkLst>
        <pc:spChg chg="mod">
          <ac:chgData name="Vanessa Nunez" userId="S::kuvn2060@tamuk.edu::c2665061-91de-41cb-811a-b8f335352920" providerId="AD" clId="Web-{680345CB-C249-12D8-C486-28CADE95CFD8}" dt="2025-02-25T20:30:35.391" v="1467" actId="20577"/>
          <ac:spMkLst>
            <pc:docMk/>
            <pc:sldMk cId="2655306308" sldId="323"/>
            <ac:spMk id="2" creationId="{FA25E71A-6691-9F6F-799F-08174436E83F}"/>
          </ac:spMkLst>
        </pc:spChg>
        <pc:spChg chg="mod">
          <ac:chgData name="Vanessa Nunez" userId="S::kuvn2060@tamuk.edu::c2665061-91de-41cb-811a-b8f335352920" providerId="AD" clId="Web-{680345CB-C249-12D8-C486-28CADE95CFD8}" dt="2025-02-25T20:35:05.182" v="1583" actId="20577"/>
          <ac:spMkLst>
            <pc:docMk/>
            <pc:sldMk cId="2655306308" sldId="323"/>
            <ac:spMk id="3" creationId="{B39B1654-BAD6-C55B-FC06-D73E9FD1D5A3}"/>
          </ac:spMkLst>
        </pc:spChg>
        <pc:picChg chg="add del mod">
          <ac:chgData name="Vanessa Nunez" userId="S::kuvn2060@tamuk.edu::c2665061-91de-41cb-811a-b8f335352920" providerId="AD" clId="Web-{680345CB-C249-12D8-C486-28CADE95CFD8}" dt="2025-02-25T20:35:33.777" v="1592"/>
          <ac:picMkLst>
            <pc:docMk/>
            <pc:sldMk cId="2655306308" sldId="323"/>
            <ac:picMk id="4" creationId="{4FE7F9E7-A6F9-B1CA-A043-ACD3FF3CE849}"/>
          </ac:picMkLst>
        </pc:picChg>
        <pc:picChg chg="add mod">
          <ac:chgData name="Vanessa Nunez" userId="S::kuvn2060@tamuk.edu::c2665061-91de-41cb-811a-b8f335352920" providerId="AD" clId="Web-{680345CB-C249-12D8-C486-28CADE95CFD8}" dt="2025-02-25T20:36:28.388" v="1596" actId="1076"/>
          <ac:picMkLst>
            <pc:docMk/>
            <pc:sldMk cId="2655306308" sldId="323"/>
            <ac:picMk id="5" creationId="{B3A7378F-08C6-B419-A392-52B3DBC42C8D}"/>
          </ac:picMkLst>
        </pc:picChg>
      </pc:sldChg>
      <pc:sldChg chg="addSp modSp new">
        <pc:chgData name="Vanessa Nunez" userId="S::kuvn2060@tamuk.edu::c2665061-91de-41cb-811a-b8f335352920" providerId="AD" clId="Web-{680345CB-C249-12D8-C486-28CADE95CFD8}" dt="2025-02-25T20:44:13.248" v="1709" actId="1076"/>
        <pc:sldMkLst>
          <pc:docMk/>
          <pc:sldMk cId="2411098299" sldId="334"/>
        </pc:sldMkLst>
        <pc:spChg chg="mod">
          <ac:chgData name="Vanessa Nunez" userId="S::kuvn2060@tamuk.edu::c2665061-91de-41cb-811a-b8f335352920" providerId="AD" clId="Web-{680345CB-C249-12D8-C486-28CADE95CFD8}" dt="2025-02-25T20:37:01.420" v="1598" actId="20577"/>
          <ac:spMkLst>
            <pc:docMk/>
            <pc:sldMk cId="2411098299" sldId="334"/>
            <ac:spMk id="2" creationId="{7419897F-3504-E7D1-DDEB-8D57BC9E3D91}"/>
          </ac:spMkLst>
        </pc:spChg>
        <pc:spChg chg="mod">
          <ac:chgData name="Vanessa Nunez" userId="S::kuvn2060@tamuk.edu::c2665061-91de-41cb-811a-b8f335352920" providerId="AD" clId="Web-{680345CB-C249-12D8-C486-28CADE95CFD8}" dt="2025-02-25T20:44:04.029" v="1705" actId="20577"/>
          <ac:spMkLst>
            <pc:docMk/>
            <pc:sldMk cId="2411098299" sldId="334"/>
            <ac:spMk id="3" creationId="{D9718B5F-17A8-ACED-36F6-B903AA86518D}"/>
          </ac:spMkLst>
        </pc:spChg>
        <pc:picChg chg="add mod">
          <ac:chgData name="Vanessa Nunez" userId="S::kuvn2060@tamuk.edu::c2665061-91de-41cb-811a-b8f335352920" providerId="AD" clId="Web-{680345CB-C249-12D8-C486-28CADE95CFD8}" dt="2025-02-25T20:44:13.248" v="1709" actId="1076"/>
          <ac:picMkLst>
            <pc:docMk/>
            <pc:sldMk cId="2411098299" sldId="334"/>
            <ac:picMk id="4" creationId="{5248F2C7-B53E-C2FF-402D-0AA2F9978B71}"/>
          </ac:picMkLst>
        </pc:picChg>
      </pc:sldChg>
      <pc:sldChg chg="addSp modSp new">
        <pc:chgData name="Vanessa Nunez" userId="S::kuvn2060@tamuk.edu::c2665061-91de-41cb-811a-b8f335352920" providerId="AD" clId="Web-{680345CB-C249-12D8-C486-28CADE95CFD8}" dt="2025-02-25T21:01:23.909" v="1812" actId="1076"/>
        <pc:sldMkLst>
          <pc:docMk/>
          <pc:sldMk cId="1380016612" sldId="335"/>
        </pc:sldMkLst>
        <pc:spChg chg="mod">
          <ac:chgData name="Vanessa Nunez" userId="S::kuvn2060@tamuk.edu::c2665061-91de-41cb-811a-b8f335352920" providerId="AD" clId="Web-{680345CB-C249-12D8-C486-28CADE95CFD8}" dt="2025-02-25T20:46:01.252" v="1723" actId="20577"/>
          <ac:spMkLst>
            <pc:docMk/>
            <pc:sldMk cId="1380016612" sldId="335"/>
            <ac:spMk id="2" creationId="{854CE4CA-377D-8D16-B9E8-B55CB450DC85}"/>
          </ac:spMkLst>
        </pc:spChg>
        <pc:spChg chg="mod">
          <ac:chgData name="Vanessa Nunez" userId="S::kuvn2060@tamuk.edu::c2665061-91de-41cb-811a-b8f335352920" providerId="AD" clId="Web-{680345CB-C249-12D8-C486-28CADE95CFD8}" dt="2025-02-25T21:01:18.159" v="1811" actId="20577"/>
          <ac:spMkLst>
            <pc:docMk/>
            <pc:sldMk cId="1380016612" sldId="335"/>
            <ac:spMk id="3" creationId="{7390E06F-F2B0-489A-97FC-5E2B358E9C1F}"/>
          </ac:spMkLst>
        </pc:spChg>
        <pc:picChg chg="add mod">
          <ac:chgData name="Vanessa Nunez" userId="S::kuvn2060@tamuk.edu::c2665061-91de-41cb-811a-b8f335352920" providerId="AD" clId="Web-{680345CB-C249-12D8-C486-28CADE95CFD8}" dt="2025-02-25T21:01:23.909" v="1812" actId="1076"/>
          <ac:picMkLst>
            <pc:docMk/>
            <pc:sldMk cId="1380016612" sldId="335"/>
            <ac:picMk id="4" creationId="{A5E14B73-81D4-75F0-FDFE-75969F7FDF80}"/>
          </ac:picMkLst>
        </pc:picChg>
      </pc:sldChg>
      <pc:sldChg chg="addSp modSp new">
        <pc:chgData name="Vanessa Nunez" userId="S::kuvn2060@tamuk.edu::c2665061-91de-41cb-811a-b8f335352920" providerId="AD" clId="Web-{680345CB-C249-12D8-C486-28CADE95CFD8}" dt="2025-02-25T21:02:39.130" v="1856" actId="14100"/>
        <pc:sldMkLst>
          <pc:docMk/>
          <pc:sldMk cId="2788188580" sldId="336"/>
        </pc:sldMkLst>
        <pc:spChg chg="mod">
          <ac:chgData name="Vanessa Nunez" userId="S::kuvn2060@tamuk.edu::c2665061-91de-41cb-811a-b8f335352920" providerId="AD" clId="Web-{680345CB-C249-12D8-C486-28CADE95CFD8}" dt="2025-02-25T20:58:39.934" v="1773" actId="20577"/>
          <ac:spMkLst>
            <pc:docMk/>
            <pc:sldMk cId="2788188580" sldId="336"/>
            <ac:spMk id="2" creationId="{9783C951-5EBF-BEA0-2BE6-50A966FCB717}"/>
          </ac:spMkLst>
        </pc:spChg>
        <pc:spChg chg="mod">
          <ac:chgData name="Vanessa Nunez" userId="S::kuvn2060@tamuk.edu::c2665061-91de-41cb-811a-b8f335352920" providerId="AD" clId="Web-{680345CB-C249-12D8-C486-28CADE95CFD8}" dt="2025-02-25T21:02:19.083" v="1852" actId="20577"/>
          <ac:spMkLst>
            <pc:docMk/>
            <pc:sldMk cId="2788188580" sldId="336"/>
            <ac:spMk id="3" creationId="{A506E7E9-7677-6C90-93BD-1005C96AF03B}"/>
          </ac:spMkLst>
        </pc:spChg>
        <pc:picChg chg="add mod">
          <ac:chgData name="Vanessa Nunez" userId="S::kuvn2060@tamuk.edu::c2665061-91de-41cb-811a-b8f335352920" providerId="AD" clId="Web-{680345CB-C249-12D8-C486-28CADE95CFD8}" dt="2025-02-25T21:02:39.130" v="1856" actId="14100"/>
          <ac:picMkLst>
            <pc:docMk/>
            <pc:sldMk cId="2788188580" sldId="336"/>
            <ac:picMk id="4" creationId="{C5A5364B-25E8-E231-D5F7-B8FDF1D44738}"/>
          </ac:picMkLst>
        </pc:picChg>
      </pc:sldChg>
    </pc:docChg>
  </pc:docChgLst>
  <pc:docChgLst>
    <pc:chgData name="Paola C Ibarra" userId="S::kupci001@tamuk.edu::a8651ab7-c96e-4bb3-aea0-7c27fe2ca76e" providerId="AD" clId="Web-{3CAB94E1-D059-57A2-A024-2FEC96A3A5A1}"/>
    <pc:docChg chg="addSld delSld modSld">
      <pc:chgData name="Paola C Ibarra" userId="S::kupci001@tamuk.edu::a8651ab7-c96e-4bb3-aea0-7c27fe2ca76e" providerId="AD" clId="Web-{3CAB94E1-D059-57A2-A024-2FEC96A3A5A1}" dt="2025-02-25T21:06:45.749" v="1974"/>
      <pc:docMkLst>
        <pc:docMk/>
      </pc:docMkLst>
      <pc:sldChg chg="modSp">
        <pc:chgData name="Paola C Ibarra" userId="S::kupci001@tamuk.edu::a8651ab7-c96e-4bb3-aea0-7c27fe2ca76e" providerId="AD" clId="Web-{3CAB94E1-D059-57A2-A024-2FEC96A3A5A1}" dt="2025-02-25T19:21:00.126" v="1143" actId="1076"/>
        <pc:sldMkLst>
          <pc:docMk/>
          <pc:sldMk cId="387327841" sldId="282"/>
        </pc:sldMkLst>
        <pc:spChg chg="mod">
          <ac:chgData name="Paola C Ibarra" userId="S::kupci001@tamuk.edu::a8651ab7-c96e-4bb3-aea0-7c27fe2ca76e" providerId="AD" clId="Web-{3CAB94E1-D059-57A2-A024-2FEC96A3A5A1}" dt="2025-02-25T19:21:00.126" v="1143" actId="1076"/>
          <ac:spMkLst>
            <pc:docMk/>
            <pc:sldMk cId="387327841" sldId="282"/>
            <ac:spMk id="12291" creationId="{00000000-0000-0000-0000-000000000000}"/>
          </ac:spMkLst>
        </pc:spChg>
      </pc:sldChg>
      <pc:sldChg chg="addSp delSp modSp">
        <pc:chgData name="Paola C Ibarra" userId="S::kupci001@tamuk.edu::a8651ab7-c96e-4bb3-aea0-7c27fe2ca76e" providerId="AD" clId="Web-{3CAB94E1-D059-57A2-A024-2FEC96A3A5A1}" dt="2025-02-25T17:15:58.196" v="28"/>
        <pc:sldMkLst>
          <pc:docMk/>
          <pc:sldMk cId="788345489" sldId="295"/>
        </pc:sldMkLst>
        <pc:spChg chg="mod">
          <ac:chgData name="Paola C Ibarra" userId="S::kupci001@tamuk.edu::a8651ab7-c96e-4bb3-aea0-7c27fe2ca76e" providerId="AD" clId="Web-{3CAB94E1-D059-57A2-A024-2FEC96A3A5A1}" dt="2025-02-25T17:02:43.826" v="2"/>
          <ac:spMkLst>
            <pc:docMk/>
            <pc:sldMk cId="788345489" sldId="295"/>
            <ac:spMk id="3" creationId="{FA5564C9-668F-606F-C2EA-964689E88A30}"/>
          </ac:spMkLst>
        </pc:spChg>
        <pc:spChg chg="add del mod">
          <ac:chgData name="Paola C Ibarra" userId="S::kupci001@tamuk.edu::a8651ab7-c96e-4bb3-aea0-7c27fe2ca76e" providerId="AD" clId="Web-{3CAB94E1-D059-57A2-A024-2FEC96A3A5A1}" dt="2025-02-25T17:14:56.082" v="16"/>
          <ac:spMkLst>
            <pc:docMk/>
            <pc:sldMk cId="788345489" sldId="295"/>
            <ac:spMk id="4" creationId="{93A3EBC8-7D7F-481A-1001-977BD639413A}"/>
          </ac:spMkLst>
        </pc:spChg>
        <pc:spChg chg="add mod">
          <ac:chgData name="Paola C Ibarra" userId="S::kupci001@tamuk.edu::a8651ab7-c96e-4bb3-aea0-7c27fe2ca76e" providerId="AD" clId="Web-{3CAB94E1-D059-57A2-A024-2FEC96A3A5A1}" dt="2025-02-25T17:15:38.913" v="24" actId="14100"/>
          <ac:spMkLst>
            <pc:docMk/>
            <pc:sldMk cId="788345489" sldId="295"/>
            <ac:spMk id="6" creationId="{371F09DE-AD24-CCC8-D523-57ABD1FBA446}"/>
          </ac:spMkLst>
        </pc:spChg>
        <pc:picChg chg="add del mod modCrop">
          <ac:chgData name="Paola C Ibarra" userId="S::kupci001@tamuk.edu::a8651ab7-c96e-4bb3-aea0-7c27fe2ca76e" providerId="AD" clId="Web-{3CAB94E1-D059-57A2-A024-2FEC96A3A5A1}" dt="2025-02-25T17:15:58.196" v="28"/>
          <ac:picMkLst>
            <pc:docMk/>
            <pc:sldMk cId="788345489" sldId="295"/>
            <ac:picMk id="2" creationId="{E5D34420-7791-484E-0CAE-81789E4C88E9}"/>
          </ac:picMkLst>
        </pc:picChg>
        <pc:picChg chg="del">
          <ac:chgData name="Paola C Ibarra" userId="S::kupci001@tamuk.edu::a8651ab7-c96e-4bb3-aea0-7c27fe2ca76e" providerId="AD" clId="Web-{3CAB94E1-D059-57A2-A024-2FEC96A3A5A1}" dt="2025-02-25T17:02:33.419" v="0"/>
          <ac:picMkLst>
            <pc:docMk/>
            <pc:sldMk cId="788345489" sldId="295"/>
            <ac:picMk id="5" creationId="{FD89BE7E-AA0A-41B8-E484-A89B1C29EBF4}"/>
          </ac:picMkLst>
        </pc:picChg>
      </pc:sldChg>
      <pc:sldChg chg="addSp delSp modSp mod modClrScheme chgLayout">
        <pc:chgData name="Paola C Ibarra" userId="S::kupci001@tamuk.edu::a8651ab7-c96e-4bb3-aea0-7c27fe2ca76e" providerId="AD" clId="Web-{3CAB94E1-D059-57A2-A024-2FEC96A3A5A1}" dt="2025-02-25T19:10:12.523" v="816" actId="1076"/>
        <pc:sldMkLst>
          <pc:docMk/>
          <pc:sldMk cId="1488522707" sldId="296"/>
        </pc:sldMkLst>
        <pc:spChg chg="del">
          <ac:chgData name="Paola C Ibarra" userId="S::kupci001@tamuk.edu::a8651ab7-c96e-4bb3-aea0-7c27fe2ca76e" providerId="AD" clId="Web-{3CAB94E1-D059-57A2-A024-2FEC96A3A5A1}" dt="2025-02-25T17:20:56.311" v="32"/>
          <ac:spMkLst>
            <pc:docMk/>
            <pc:sldMk cId="1488522707" sldId="296"/>
            <ac:spMk id="2" creationId="{8642FA0D-CA09-4516-CF9D-5F3B8DAF6F12}"/>
          </ac:spMkLst>
        </pc:spChg>
        <pc:spChg chg="mod ord">
          <ac:chgData name="Paola C Ibarra" userId="S::kupci001@tamuk.edu::a8651ab7-c96e-4bb3-aea0-7c27fe2ca76e" providerId="AD" clId="Web-{3CAB94E1-D059-57A2-A024-2FEC96A3A5A1}" dt="2025-02-25T17:54:17.486" v="472" actId="14100"/>
          <ac:spMkLst>
            <pc:docMk/>
            <pc:sldMk cId="1488522707" sldId="296"/>
            <ac:spMk id="3" creationId="{9B331F48-6297-842A-2CCA-65BFA467608D}"/>
          </ac:spMkLst>
        </pc:spChg>
        <pc:spChg chg="add del">
          <ac:chgData name="Paola C Ibarra" userId="S::kupci001@tamuk.edu::a8651ab7-c96e-4bb3-aea0-7c27fe2ca76e" providerId="AD" clId="Web-{3CAB94E1-D059-57A2-A024-2FEC96A3A5A1}" dt="2025-02-25T17:53:42.452" v="466"/>
          <ac:spMkLst>
            <pc:docMk/>
            <pc:sldMk cId="1488522707" sldId="296"/>
            <ac:spMk id="7" creationId="{BC6DB98D-0529-63DC-EE6B-8073621335ED}"/>
          </ac:spMkLst>
        </pc:spChg>
        <pc:spChg chg="add del mod ord">
          <ac:chgData name="Paola C Ibarra" userId="S::kupci001@tamuk.edu::a8651ab7-c96e-4bb3-aea0-7c27fe2ca76e" providerId="AD" clId="Web-{3CAB94E1-D059-57A2-A024-2FEC96A3A5A1}" dt="2025-02-25T17:54:08.797" v="469"/>
          <ac:spMkLst>
            <pc:docMk/>
            <pc:sldMk cId="1488522707" sldId="296"/>
            <ac:spMk id="8" creationId="{63B29373-A50E-127A-2BBC-FB163BBE19D4}"/>
          </ac:spMkLst>
        </pc:spChg>
        <pc:spChg chg="add del mod ord">
          <ac:chgData name="Paola C Ibarra" userId="S::kupci001@tamuk.edu::a8651ab7-c96e-4bb3-aea0-7c27fe2ca76e" providerId="AD" clId="Web-{3CAB94E1-D059-57A2-A024-2FEC96A3A5A1}" dt="2025-02-25T17:54:04.016" v="468"/>
          <ac:spMkLst>
            <pc:docMk/>
            <pc:sldMk cId="1488522707" sldId="296"/>
            <ac:spMk id="9" creationId="{84533832-DF9D-0E35-C23D-ED55A865055B}"/>
          </ac:spMkLst>
        </pc:spChg>
        <pc:picChg chg="add del mod">
          <ac:chgData name="Paola C Ibarra" userId="S::kupci001@tamuk.edu::a8651ab7-c96e-4bb3-aea0-7c27fe2ca76e" providerId="AD" clId="Web-{3CAB94E1-D059-57A2-A024-2FEC96A3A5A1}" dt="2025-02-25T17:38:12.245" v="448"/>
          <ac:picMkLst>
            <pc:docMk/>
            <pc:sldMk cId="1488522707" sldId="296"/>
            <ac:picMk id="4" creationId="{1A3298AC-13D2-68FD-2CC6-81CAFDC65C7D}"/>
          </ac:picMkLst>
        </pc:picChg>
        <pc:picChg chg="add del mod">
          <ac:chgData name="Paola C Ibarra" userId="S::kupci001@tamuk.edu::a8651ab7-c96e-4bb3-aea0-7c27fe2ca76e" providerId="AD" clId="Web-{3CAB94E1-D059-57A2-A024-2FEC96A3A5A1}" dt="2025-02-25T17:38:39.059" v="454"/>
          <ac:picMkLst>
            <pc:docMk/>
            <pc:sldMk cId="1488522707" sldId="296"/>
            <ac:picMk id="5" creationId="{CE4BB999-D965-C915-8346-C9BAEF8BCD38}"/>
          </ac:picMkLst>
        </pc:picChg>
        <pc:picChg chg="add del mod">
          <ac:chgData name="Paola C Ibarra" userId="S::kupci001@tamuk.edu::a8651ab7-c96e-4bb3-aea0-7c27fe2ca76e" providerId="AD" clId="Web-{3CAB94E1-D059-57A2-A024-2FEC96A3A5A1}" dt="2025-02-25T17:52:57.308" v="464"/>
          <ac:picMkLst>
            <pc:docMk/>
            <pc:sldMk cId="1488522707" sldId="296"/>
            <ac:picMk id="6" creationId="{59F11780-AEFD-4DBC-D84E-99E2B2222616}"/>
          </ac:picMkLst>
        </pc:picChg>
        <pc:picChg chg="add mod ord">
          <ac:chgData name="Paola C Ibarra" userId="S::kupci001@tamuk.edu::a8651ab7-c96e-4bb3-aea0-7c27fe2ca76e" providerId="AD" clId="Web-{3CAB94E1-D059-57A2-A024-2FEC96A3A5A1}" dt="2025-02-25T19:10:12.523" v="816" actId="1076"/>
          <ac:picMkLst>
            <pc:docMk/>
            <pc:sldMk cId="1488522707" sldId="296"/>
            <ac:picMk id="10" creationId="{7A0D476B-E96D-AA44-5404-D26752F13AD1}"/>
          </ac:picMkLst>
        </pc:picChg>
        <pc:picChg chg="add mod">
          <ac:chgData name="Paola C Ibarra" userId="S::kupci001@tamuk.edu::a8651ab7-c96e-4bb3-aea0-7c27fe2ca76e" providerId="AD" clId="Web-{3CAB94E1-D059-57A2-A024-2FEC96A3A5A1}" dt="2025-02-25T17:55:18.474" v="481" actId="1076"/>
          <ac:picMkLst>
            <pc:docMk/>
            <pc:sldMk cId="1488522707" sldId="296"/>
            <ac:picMk id="11" creationId="{A1612C92-EEA9-CAFE-E687-F0FD72C13BA8}"/>
          </ac:picMkLst>
        </pc:picChg>
        <pc:cxnChg chg="add mod">
          <ac:chgData name="Paola C Ibarra" userId="S::kupci001@tamuk.edu::a8651ab7-c96e-4bb3-aea0-7c27fe2ca76e" providerId="AD" clId="Web-{3CAB94E1-D059-57A2-A024-2FEC96A3A5A1}" dt="2025-02-25T17:55:49.242" v="488"/>
          <ac:cxnSpMkLst>
            <pc:docMk/>
            <pc:sldMk cId="1488522707" sldId="296"/>
            <ac:cxnSpMk id="12" creationId="{74D0582C-4BCA-5B6D-6EE1-40E94953DFD5}"/>
          </ac:cxnSpMkLst>
        </pc:cxnChg>
      </pc:sldChg>
      <pc:sldChg chg="addSp delSp modSp mod modClrScheme chgLayout">
        <pc:chgData name="Paola C Ibarra" userId="S::kupci001@tamuk.edu::a8651ab7-c96e-4bb3-aea0-7c27fe2ca76e" providerId="AD" clId="Web-{3CAB94E1-D059-57A2-A024-2FEC96A3A5A1}" dt="2025-02-25T21:05:49.468" v="1972" actId="1076"/>
        <pc:sldMkLst>
          <pc:docMk/>
          <pc:sldMk cId="3979997071" sldId="297"/>
        </pc:sldMkLst>
        <pc:spChg chg="add mod ord">
          <ac:chgData name="Paola C Ibarra" userId="S::kupci001@tamuk.edu::a8651ab7-c96e-4bb3-aea0-7c27fe2ca76e" providerId="AD" clId="Web-{3CAB94E1-D059-57A2-A024-2FEC96A3A5A1}" dt="2025-02-25T21:05:28.421" v="1969" actId="20577"/>
          <ac:spMkLst>
            <pc:docMk/>
            <pc:sldMk cId="3979997071" sldId="297"/>
            <ac:spMk id="2" creationId="{281232A7-A3D5-40F5-9408-1AC3589E99A9}"/>
          </ac:spMkLst>
        </pc:spChg>
        <pc:spChg chg="del mod ord">
          <ac:chgData name="Paola C Ibarra" userId="S::kupci001@tamuk.edu::a8651ab7-c96e-4bb3-aea0-7c27fe2ca76e" providerId="AD" clId="Web-{3CAB94E1-D059-57A2-A024-2FEC96A3A5A1}" dt="2025-02-25T21:04:59.311" v="1959"/>
          <ac:spMkLst>
            <pc:docMk/>
            <pc:sldMk cId="3979997071" sldId="297"/>
            <ac:spMk id="3" creationId="{F1961208-0620-A053-F566-4B502DACB75D}"/>
          </ac:spMkLst>
        </pc:spChg>
        <pc:spChg chg="add mod">
          <ac:chgData name="Paola C Ibarra" userId="S::kupci001@tamuk.edu::a8651ab7-c96e-4bb3-aea0-7c27fe2ca76e" providerId="AD" clId="Web-{3CAB94E1-D059-57A2-A024-2FEC96A3A5A1}" dt="2025-02-25T21:05:49.468" v="1972" actId="1076"/>
          <ac:spMkLst>
            <pc:docMk/>
            <pc:sldMk cId="3979997071" sldId="297"/>
            <ac:spMk id="5" creationId="{C81CFEF8-2F93-F125-D2BE-941BF0DFAB5C}"/>
          </ac:spMkLst>
        </pc:spChg>
      </pc:sldChg>
      <pc:sldChg chg="addSp delSp modSp add mod replId modClrScheme chgLayout">
        <pc:chgData name="Paola C Ibarra" userId="S::kupci001@tamuk.edu::a8651ab7-c96e-4bb3-aea0-7c27fe2ca76e" providerId="AD" clId="Web-{3CAB94E1-D059-57A2-A024-2FEC96A3A5A1}" dt="2025-02-25T18:38:18.902" v="610" actId="1076"/>
        <pc:sldMkLst>
          <pc:docMk/>
          <pc:sldMk cId="231086672" sldId="303"/>
        </pc:sldMkLst>
        <pc:spChg chg="del">
          <ac:chgData name="Paola C Ibarra" userId="S::kupci001@tamuk.edu::a8651ab7-c96e-4bb3-aea0-7c27fe2ca76e" providerId="AD" clId="Web-{3CAB94E1-D059-57A2-A024-2FEC96A3A5A1}" dt="2025-02-25T17:56:16.619" v="489"/>
          <ac:spMkLst>
            <pc:docMk/>
            <pc:sldMk cId="231086672" sldId="303"/>
            <ac:spMk id="2" creationId="{DE4F373B-EB8F-2AED-540C-C30D88A96714}"/>
          </ac:spMkLst>
        </pc:spChg>
        <pc:spChg chg="del mod ord">
          <ac:chgData name="Paola C Ibarra" userId="S::kupci001@tamuk.edu::a8651ab7-c96e-4bb3-aea0-7c27fe2ca76e" providerId="AD" clId="Web-{3CAB94E1-D059-57A2-A024-2FEC96A3A5A1}" dt="2025-02-25T18:36:56.806" v="589"/>
          <ac:spMkLst>
            <pc:docMk/>
            <pc:sldMk cId="231086672" sldId="303"/>
            <ac:spMk id="3" creationId="{7F4F12F7-72A3-54A3-AAE4-A7A69DC9E8F1}"/>
          </ac:spMkLst>
        </pc:spChg>
        <pc:spChg chg="add mod ord">
          <ac:chgData name="Paola C Ibarra" userId="S::kupci001@tamuk.edu::a8651ab7-c96e-4bb3-aea0-7c27fe2ca76e" providerId="AD" clId="Web-{3CAB94E1-D059-57A2-A024-2FEC96A3A5A1}" dt="2025-02-25T18:36:11.679" v="588" actId="20577"/>
          <ac:spMkLst>
            <pc:docMk/>
            <pc:sldMk cId="231086672" sldId="303"/>
            <ac:spMk id="4" creationId="{24BB5167-EA16-19C8-F70C-D5CCAEAF558E}"/>
          </ac:spMkLst>
        </pc:spChg>
        <pc:spChg chg="add mod">
          <ac:chgData name="Paola C Ibarra" userId="S::kupci001@tamuk.edu::a8651ab7-c96e-4bb3-aea0-7c27fe2ca76e" providerId="AD" clId="Web-{3CAB94E1-D059-57A2-A024-2FEC96A3A5A1}" dt="2025-02-25T18:37:48.636" v="603" actId="1076"/>
          <ac:spMkLst>
            <pc:docMk/>
            <pc:sldMk cId="231086672" sldId="303"/>
            <ac:spMk id="5" creationId="{13470945-FCBE-2CC2-C719-EF54F8165004}"/>
          </ac:spMkLst>
        </pc:spChg>
        <pc:spChg chg="add del mod ord">
          <ac:chgData name="Paola C Ibarra" userId="S::kupci001@tamuk.edu::a8651ab7-c96e-4bb3-aea0-7c27fe2ca76e" providerId="AD" clId="Web-{3CAB94E1-D059-57A2-A024-2FEC96A3A5A1}" dt="2025-02-25T17:56:49.512" v="492"/>
          <ac:spMkLst>
            <pc:docMk/>
            <pc:sldMk cId="231086672" sldId="303"/>
            <ac:spMk id="5" creationId="{41300780-65F0-8A38-10A9-300E95072447}"/>
          </ac:spMkLst>
        </pc:spChg>
        <pc:spChg chg="add mod">
          <ac:chgData name="Paola C Ibarra" userId="S::kupci001@tamuk.edu::a8651ab7-c96e-4bb3-aea0-7c27fe2ca76e" providerId="AD" clId="Web-{3CAB94E1-D059-57A2-A024-2FEC96A3A5A1}" dt="2025-02-25T18:38:18.902" v="610" actId="1076"/>
          <ac:spMkLst>
            <pc:docMk/>
            <pc:sldMk cId="231086672" sldId="303"/>
            <ac:spMk id="6" creationId="{FB7264E6-BE01-B4BE-38C3-2E420087598C}"/>
          </ac:spMkLst>
        </pc:spChg>
        <pc:picChg chg="add mod ord">
          <ac:chgData name="Paola C Ibarra" userId="S::kupci001@tamuk.edu::a8651ab7-c96e-4bb3-aea0-7c27fe2ca76e" providerId="AD" clId="Web-{3CAB94E1-D059-57A2-A024-2FEC96A3A5A1}" dt="2025-02-25T18:37:16.572" v="595" actId="1076"/>
          <ac:picMkLst>
            <pc:docMk/>
            <pc:sldMk cId="231086672" sldId="303"/>
            <ac:picMk id="2" creationId="{1309C2F8-2D4D-FCFA-CFF4-327E60B2385A}"/>
          </ac:picMkLst>
        </pc:picChg>
      </pc:sldChg>
      <pc:sldChg chg="addSp delSp modSp add replId">
        <pc:chgData name="Paola C Ibarra" userId="S::kupci001@tamuk.edu::a8651ab7-c96e-4bb3-aea0-7c27fe2ca76e" providerId="AD" clId="Web-{3CAB94E1-D059-57A2-A024-2FEC96A3A5A1}" dt="2025-02-25T18:43:10.648" v="683" actId="14100"/>
        <pc:sldMkLst>
          <pc:docMk/>
          <pc:sldMk cId="1773096890" sldId="304"/>
        </pc:sldMkLst>
        <pc:spChg chg="mod">
          <ac:chgData name="Paola C Ibarra" userId="S::kupci001@tamuk.edu::a8651ab7-c96e-4bb3-aea0-7c27fe2ca76e" providerId="AD" clId="Web-{3CAB94E1-D059-57A2-A024-2FEC96A3A5A1}" dt="2025-02-25T18:42:07.411" v="668" actId="1076"/>
          <ac:spMkLst>
            <pc:docMk/>
            <pc:sldMk cId="1773096890" sldId="304"/>
            <ac:spMk id="2" creationId="{C3CD6392-62D8-C09C-BC0B-3672BF122F4A}"/>
          </ac:spMkLst>
        </pc:spChg>
        <pc:spChg chg="del">
          <ac:chgData name="Paola C Ibarra" userId="S::kupci001@tamuk.edu::a8651ab7-c96e-4bb3-aea0-7c27fe2ca76e" providerId="AD" clId="Web-{3CAB94E1-D059-57A2-A024-2FEC96A3A5A1}" dt="2025-02-25T18:42:00.348" v="667"/>
          <ac:spMkLst>
            <pc:docMk/>
            <pc:sldMk cId="1773096890" sldId="304"/>
            <ac:spMk id="3" creationId="{913961E4-B223-3AF0-0E4E-F73E94B3B568}"/>
          </ac:spMkLst>
        </pc:spChg>
        <pc:spChg chg="add mod">
          <ac:chgData name="Paola C Ibarra" userId="S::kupci001@tamuk.edu::a8651ab7-c96e-4bb3-aea0-7c27fe2ca76e" providerId="AD" clId="Web-{3CAB94E1-D059-57A2-A024-2FEC96A3A5A1}" dt="2025-02-25T18:43:10.648" v="683" actId="14100"/>
          <ac:spMkLst>
            <pc:docMk/>
            <pc:sldMk cId="1773096890" sldId="304"/>
            <ac:spMk id="6" creationId="{88795E86-6D14-ADDF-F139-D9C5DB300F91}"/>
          </ac:spMkLst>
        </pc:spChg>
        <pc:picChg chg="add mod ord">
          <ac:chgData name="Paola C Ibarra" userId="S::kupci001@tamuk.edu::a8651ab7-c96e-4bb3-aea0-7c27fe2ca76e" providerId="AD" clId="Web-{3CAB94E1-D059-57A2-A024-2FEC96A3A5A1}" dt="2025-02-25T18:42:00.348" v="667"/>
          <ac:picMkLst>
            <pc:docMk/>
            <pc:sldMk cId="1773096890" sldId="304"/>
            <ac:picMk id="4" creationId="{2288383F-6551-AAF5-0A91-E0760C0C91F6}"/>
          </ac:picMkLst>
        </pc:picChg>
        <pc:cxnChg chg="add mod">
          <ac:chgData name="Paola C Ibarra" userId="S::kupci001@tamuk.edu::a8651ab7-c96e-4bb3-aea0-7c27fe2ca76e" providerId="AD" clId="Web-{3CAB94E1-D059-57A2-A024-2FEC96A3A5A1}" dt="2025-02-25T18:42:31.522" v="672" actId="1076"/>
          <ac:cxnSpMkLst>
            <pc:docMk/>
            <pc:sldMk cId="1773096890" sldId="304"/>
            <ac:cxnSpMk id="5" creationId="{1EAF6299-9127-19AB-C546-AD1E68A5C6E7}"/>
          </ac:cxnSpMkLst>
        </pc:cxnChg>
      </pc:sldChg>
      <pc:sldChg chg="addSp delSp modSp add replId">
        <pc:chgData name="Paola C Ibarra" userId="S::kupci001@tamuk.edu::a8651ab7-c96e-4bb3-aea0-7c27fe2ca76e" providerId="AD" clId="Web-{3CAB94E1-D059-57A2-A024-2FEC96A3A5A1}" dt="2025-02-25T18:57:31.884" v="742" actId="1076"/>
        <pc:sldMkLst>
          <pc:docMk/>
          <pc:sldMk cId="3366013369" sldId="305"/>
        </pc:sldMkLst>
        <pc:spChg chg="mod">
          <ac:chgData name="Paola C Ibarra" userId="S::kupci001@tamuk.edu::a8651ab7-c96e-4bb3-aea0-7c27fe2ca76e" providerId="AD" clId="Web-{3CAB94E1-D059-57A2-A024-2FEC96A3A5A1}" dt="2025-02-25T18:49:44.147" v="725" actId="20577"/>
          <ac:spMkLst>
            <pc:docMk/>
            <pc:sldMk cId="3366013369" sldId="305"/>
            <ac:spMk id="2" creationId="{38EF0B12-AA75-9F53-68D2-2289577706E7}"/>
          </ac:spMkLst>
        </pc:spChg>
        <pc:spChg chg="del">
          <ac:chgData name="Paola C Ibarra" userId="S::kupci001@tamuk.edu::a8651ab7-c96e-4bb3-aea0-7c27fe2ca76e" providerId="AD" clId="Web-{3CAB94E1-D059-57A2-A024-2FEC96A3A5A1}" dt="2025-02-25T18:48:37.364" v="696"/>
          <ac:spMkLst>
            <pc:docMk/>
            <pc:sldMk cId="3366013369" sldId="305"/>
            <ac:spMk id="3" creationId="{153E4A91-95EB-6BB2-8364-016B9C55417A}"/>
          </ac:spMkLst>
        </pc:spChg>
        <pc:spChg chg="add del mod">
          <ac:chgData name="Paola C Ibarra" userId="S::kupci001@tamuk.edu::a8651ab7-c96e-4bb3-aea0-7c27fe2ca76e" providerId="AD" clId="Web-{3CAB94E1-D059-57A2-A024-2FEC96A3A5A1}" dt="2025-02-25T18:57:19.306" v="738"/>
          <ac:spMkLst>
            <pc:docMk/>
            <pc:sldMk cId="3366013369" sldId="305"/>
            <ac:spMk id="6" creationId="{9C7497EA-4CEC-0E49-6639-2FBDA100BDB0}"/>
          </ac:spMkLst>
        </pc:spChg>
        <pc:picChg chg="add del mod ord">
          <ac:chgData name="Paola C Ibarra" userId="S::kupci001@tamuk.edu::a8651ab7-c96e-4bb3-aea0-7c27fe2ca76e" providerId="AD" clId="Web-{3CAB94E1-D059-57A2-A024-2FEC96A3A5A1}" dt="2025-02-25T18:57:18.180" v="737"/>
          <ac:picMkLst>
            <pc:docMk/>
            <pc:sldMk cId="3366013369" sldId="305"/>
            <ac:picMk id="4" creationId="{2F021AD0-ADD7-BE19-D93F-CB6806F68DDD}"/>
          </ac:picMkLst>
        </pc:picChg>
        <pc:picChg chg="add mod ord">
          <ac:chgData name="Paola C Ibarra" userId="S::kupci001@tamuk.edu::a8651ab7-c96e-4bb3-aea0-7c27fe2ca76e" providerId="AD" clId="Web-{3CAB94E1-D059-57A2-A024-2FEC96A3A5A1}" dt="2025-02-25T18:57:31.884" v="742" actId="1076"/>
          <ac:picMkLst>
            <pc:docMk/>
            <pc:sldMk cId="3366013369" sldId="305"/>
            <ac:picMk id="7" creationId="{521F4C65-4162-56B4-2BE8-CCE7363BD841}"/>
          </ac:picMkLst>
        </pc:picChg>
      </pc:sldChg>
      <pc:sldChg chg="addSp delSp modSp new">
        <pc:chgData name="Paola C Ibarra" userId="S::kupci001@tamuk.edu::a8651ab7-c96e-4bb3-aea0-7c27fe2ca76e" providerId="AD" clId="Web-{3CAB94E1-D059-57A2-A024-2FEC96A3A5A1}" dt="2025-02-25T18:58:30.777" v="747" actId="1076"/>
        <pc:sldMkLst>
          <pc:docMk/>
          <pc:sldMk cId="1192668203" sldId="308"/>
        </pc:sldMkLst>
        <pc:spChg chg="mod">
          <ac:chgData name="Paola C Ibarra" userId="S::kupci001@tamuk.edu::a8651ab7-c96e-4bb3-aea0-7c27fe2ca76e" providerId="AD" clId="Web-{3CAB94E1-D059-57A2-A024-2FEC96A3A5A1}" dt="2025-02-25T18:49:26.881" v="720" actId="20577"/>
          <ac:spMkLst>
            <pc:docMk/>
            <pc:sldMk cId="1192668203" sldId="308"/>
            <ac:spMk id="2" creationId="{F3B39A94-F3BF-5DA7-1CE6-11E76A99F378}"/>
          </ac:spMkLst>
        </pc:spChg>
        <pc:spChg chg="del">
          <ac:chgData name="Paola C Ibarra" userId="S::kupci001@tamuk.edu::a8651ab7-c96e-4bb3-aea0-7c27fe2ca76e" providerId="AD" clId="Web-{3CAB94E1-D059-57A2-A024-2FEC96A3A5A1}" dt="2025-02-25T18:51:11.698" v="726"/>
          <ac:spMkLst>
            <pc:docMk/>
            <pc:sldMk cId="1192668203" sldId="308"/>
            <ac:spMk id="3" creationId="{1A437F1F-3488-9993-61AE-A225F595A687}"/>
          </ac:spMkLst>
        </pc:spChg>
        <pc:spChg chg="add del mod">
          <ac:chgData name="Paola C Ibarra" userId="S::kupci001@tamuk.edu::a8651ab7-c96e-4bb3-aea0-7c27fe2ca76e" providerId="AD" clId="Web-{3CAB94E1-D059-57A2-A024-2FEC96A3A5A1}" dt="2025-02-25T18:58:22.042" v="744"/>
          <ac:spMkLst>
            <pc:docMk/>
            <pc:sldMk cId="1192668203" sldId="308"/>
            <ac:spMk id="6" creationId="{27308EC7-5164-373C-996A-4D52FF4892DB}"/>
          </ac:spMkLst>
        </pc:spChg>
        <pc:picChg chg="add del mod ord">
          <ac:chgData name="Paola C Ibarra" userId="S::kupci001@tamuk.edu::a8651ab7-c96e-4bb3-aea0-7c27fe2ca76e" providerId="AD" clId="Web-{3CAB94E1-D059-57A2-A024-2FEC96A3A5A1}" dt="2025-02-25T18:57:34.212" v="743"/>
          <ac:picMkLst>
            <pc:docMk/>
            <pc:sldMk cId="1192668203" sldId="308"/>
            <ac:picMk id="4" creationId="{F45F3EA1-ED98-7CF9-217E-3356424C97E9}"/>
          </ac:picMkLst>
        </pc:picChg>
        <pc:picChg chg="add mod ord">
          <ac:chgData name="Paola C Ibarra" userId="S::kupci001@tamuk.edu::a8651ab7-c96e-4bb3-aea0-7c27fe2ca76e" providerId="AD" clId="Web-{3CAB94E1-D059-57A2-A024-2FEC96A3A5A1}" dt="2025-02-25T18:58:30.777" v="747" actId="1076"/>
          <ac:picMkLst>
            <pc:docMk/>
            <pc:sldMk cId="1192668203" sldId="308"/>
            <ac:picMk id="7" creationId="{06F949D3-822F-FCBD-E27D-CBC9449C5685}"/>
          </ac:picMkLst>
        </pc:picChg>
      </pc:sldChg>
      <pc:sldChg chg="addSp delSp modSp new">
        <pc:chgData name="Paola C Ibarra" userId="S::kupci001@tamuk.edu::a8651ab7-c96e-4bb3-aea0-7c27fe2ca76e" providerId="AD" clId="Web-{3CAB94E1-D059-57A2-A024-2FEC96A3A5A1}" dt="2025-02-25T19:03:20.288" v="812" actId="14100"/>
        <pc:sldMkLst>
          <pc:docMk/>
          <pc:sldMk cId="3780895209" sldId="309"/>
        </pc:sldMkLst>
        <pc:spChg chg="del mod">
          <ac:chgData name="Paola C Ibarra" userId="S::kupci001@tamuk.edu::a8651ab7-c96e-4bb3-aea0-7c27fe2ca76e" providerId="AD" clId="Web-{3CAB94E1-D059-57A2-A024-2FEC96A3A5A1}" dt="2025-02-25T19:02:44.099" v="803"/>
          <ac:spMkLst>
            <pc:docMk/>
            <pc:sldMk cId="3780895209" sldId="309"/>
            <ac:spMk id="2" creationId="{1DD2E974-EF02-C591-BC86-241C67D0856A}"/>
          </ac:spMkLst>
        </pc:spChg>
        <pc:spChg chg="del">
          <ac:chgData name="Paola C Ibarra" userId="S::kupci001@tamuk.edu::a8651ab7-c96e-4bb3-aea0-7c27fe2ca76e" providerId="AD" clId="Web-{3CAB94E1-D059-57A2-A024-2FEC96A3A5A1}" dt="2025-02-25T19:02:45.631" v="804"/>
          <ac:spMkLst>
            <pc:docMk/>
            <pc:sldMk cId="3780895209" sldId="309"/>
            <ac:spMk id="3" creationId="{8A3E691C-F57E-52DA-6299-C18F4191CDFC}"/>
          </ac:spMkLst>
        </pc:spChg>
        <pc:spChg chg="add del mod">
          <ac:chgData name="Paola C Ibarra" userId="S::kupci001@tamuk.edu::a8651ab7-c96e-4bb3-aea0-7c27fe2ca76e" providerId="AD" clId="Web-{3CAB94E1-D059-57A2-A024-2FEC96A3A5A1}" dt="2025-02-25T19:02:47.287" v="805"/>
          <ac:spMkLst>
            <pc:docMk/>
            <pc:sldMk cId="3780895209" sldId="309"/>
            <ac:spMk id="5" creationId="{B62F0164-C836-5B85-1E46-B56380E195F3}"/>
          </ac:spMkLst>
        </pc:spChg>
        <pc:picChg chg="add mod">
          <ac:chgData name="Paola C Ibarra" userId="S::kupci001@tamuk.edu::a8651ab7-c96e-4bb3-aea0-7c27fe2ca76e" providerId="AD" clId="Web-{3CAB94E1-D059-57A2-A024-2FEC96A3A5A1}" dt="2025-02-25T19:03:20.288" v="812" actId="14100"/>
          <ac:picMkLst>
            <pc:docMk/>
            <pc:sldMk cId="3780895209" sldId="309"/>
            <ac:picMk id="6" creationId="{D910AA2B-335C-E367-F845-619577CE6F71}"/>
          </ac:picMkLst>
        </pc:picChg>
      </pc:sldChg>
      <pc:sldChg chg="addSp delSp modSp new">
        <pc:chgData name="Paola C Ibarra" userId="S::kupci001@tamuk.edu::a8651ab7-c96e-4bb3-aea0-7c27fe2ca76e" providerId="AD" clId="Web-{3CAB94E1-D059-57A2-A024-2FEC96A3A5A1}" dt="2025-02-25T19:01:57.801" v="792" actId="1076"/>
        <pc:sldMkLst>
          <pc:docMk/>
          <pc:sldMk cId="3925814786" sldId="310"/>
        </pc:sldMkLst>
        <pc:spChg chg="mod">
          <ac:chgData name="Paola C Ibarra" userId="S::kupci001@tamuk.edu::a8651ab7-c96e-4bb3-aea0-7c27fe2ca76e" providerId="AD" clId="Web-{3CAB94E1-D059-57A2-A024-2FEC96A3A5A1}" dt="2025-02-25T18:59:53.796" v="761" actId="20577"/>
          <ac:spMkLst>
            <pc:docMk/>
            <pc:sldMk cId="3925814786" sldId="310"/>
            <ac:spMk id="2" creationId="{4397EEEF-C350-D6D0-81BB-44CBD31FABC3}"/>
          </ac:spMkLst>
        </pc:spChg>
        <pc:spChg chg="del">
          <ac:chgData name="Paola C Ibarra" userId="S::kupci001@tamuk.edu::a8651ab7-c96e-4bb3-aea0-7c27fe2ca76e" providerId="AD" clId="Web-{3CAB94E1-D059-57A2-A024-2FEC96A3A5A1}" dt="2025-02-25T18:59:39.952" v="748"/>
          <ac:spMkLst>
            <pc:docMk/>
            <pc:sldMk cId="3925814786" sldId="310"/>
            <ac:spMk id="3" creationId="{0899439E-9069-5DBF-DDF7-C2052907B37E}"/>
          </ac:spMkLst>
        </pc:spChg>
        <pc:picChg chg="add mod ord">
          <ac:chgData name="Paola C Ibarra" userId="S::kupci001@tamuk.edu::a8651ab7-c96e-4bb3-aea0-7c27fe2ca76e" providerId="AD" clId="Web-{3CAB94E1-D059-57A2-A024-2FEC96A3A5A1}" dt="2025-02-25T19:00:36.907" v="770" actId="1076"/>
          <ac:picMkLst>
            <pc:docMk/>
            <pc:sldMk cId="3925814786" sldId="310"/>
            <ac:picMk id="4" creationId="{CB21DDB9-9EFD-9C47-672B-DBCD9755EBF4}"/>
          </ac:picMkLst>
        </pc:picChg>
        <pc:picChg chg="add del mod">
          <ac:chgData name="Paola C Ibarra" userId="S::kupci001@tamuk.edu::a8651ab7-c96e-4bb3-aea0-7c27fe2ca76e" providerId="AD" clId="Web-{3CAB94E1-D059-57A2-A024-2FEC96A3A5A1}" dt="2025-02-25T19:00:09.140" v="764"/>
          <ac:picMkLst>
            <pc:docMk/>
            <pc:sldMk cId="3925814786" sldId="310"/>
            <ac:picMk id="5" creationId="{34C3741C-F114-7792-B670-02E55DB1F66C}"/>
          </ac:picMkLst>
        </pc:picChg>
        <pc:picChg chg="add mod">
          <ac:chgData name="Paola C Ibarra" userId="S::kupci001@tamuk.edu::a8651ab7-c96e-4bb3-aea0-7c27fe2ca76e" providerId="AD" clId="Web-{3CAB94E1-D059-57A2-A024-2FEC96A3A5A1}" dt="2025-02-25T19:00:42.891" v="771" actId="1076"/>
          <ac:picMkLst>
            <pc:docMk/>
            <pc:sldMk cId="3925814786" sldId="310"/>
            <ac:picMk id="6" creationId="{EBD4EE89-FD5A-688E-E834-4C3A1E996C77}"/>
          </ac:picMkLst>
        </pc:picChg>
        <pc:picChg chg="add mod">
          <ac:chgData name="Paola C Ibarra" userId="S::kupci001@tamuk.edu::a8651ab7-c96e-4bb3-aea0-7c27fe2ca76e" providerId="AD" clId="Web-{3CAB94E1-D059-57A2-A024-2FEC96A3A5A1}" dt="2025-02-25T19:01:15.455" v="780" actId="1076"/>
          <ac:picMkLst>
            <pc:docMk/>
            <pc:sldMk cId="3925814786" sldId="310"/>
            <ac:picMk id="7" creationId="{8DA5C3C0-6EA2-D6EA-FF55-4A9E6358462F}"/>
          </ac:picMkLst>
        </pc:picChg>
        <pc:picChg chg="add mod">
          <ac:chgData name="Paola C Ibarra" userId="S::kupci001@tamuk.edu::a8651ab7-c96e-4bb3-aea0-7c27fe2ca76e" providerId="AD" clId="Web-{3CAB94E1-D059-57A2-A024-2FEC96A3A5A1}" dt="2025-02-25T19:01:21.221" v="782" actId="1076"/>
          <ac:picMkLst>
            <pc:docMk/>
            <pc:sldMk cId="3925814786" sldId="310"/>
            <ac:picMk id="8" creationId="{43E85F6F-BD84-288F-6606-366B3D112AD0}"/>
          </ac:picMkLst>
        </pc:picChg>
        <pc:picChg chg="add mod">
          <ac:chgData name="Paola C Ibarra" userId="S::kupci001@tamuk.edu::a8651ab7-c96e-4bb3-aea0-7c27fe2ca76e" providerId="AD" clId="Web-{3CAB94E1-D059-57A2-A024-2FEC96A3A5A1}" dt="2025-02-25T19:01:36.472" v="786" actId="14100"/>
          <ac:picMkLst>
            <pc:docMk/>
            <pc:sldMk cId="3925814786" sldId="310"/>
            <ac:picMk id="9" creationId="{1C2C6D9A-586D-78D5-BDEA-47F30BCD9D71}"/>
          </ac:picMkLst>
        </pc:picChg>
        <pc:picChg chg="add mod">
          <ac:chgData name="Paola C Ibarra" userId="S::kupci001@tamuk.edu::a8651ab7-c96e-4bb3-aea0-7c27fe2ca76e" providerId="AD" clId="Web-{3CAB94E1-D059-57A2-A024-2FEC96A3A5A1}" dt="2025-02-25T19:01:57.801" v="792" actId="1076"/>
          <ac:picMkLst>
            <pc:docMk/>
            <pc:sldMk cId="3925814786" sldId="310"/>
            <ac:picMk id="10" creationId="{B0F7A53A-A9B7-9F84-1CA1-7D0CBA2CFCF6}"/>
          </ac:picMkLst>
        </pc:picChg>
      </pc:sldChg>
      <pc:sldChg chg="addSp delSp modSp new">
        <pc:chgData name="Paola C Ibarra" userId="S::kupci001@tamuk.edu::a8651ab7-c96e-4bb3-aea0-7c27fe2ca76e" providerId="AD" clId="Web-{3CAB94E1-D059-57A2-A024-2FEC96A3A5A1}" dt="2025-02-25T19:13:27.140" v="840" actId="1076"/>
        <pc:sldMkLst>
          <pc:docMk/>
          <pc:sldMk cId="1571047819" sldId="311"/>
        </pc:sldMkLst>
        <pc:spChg chg="mod">
          <ac:chgData name="Paola C Ibarra" userId="S::kupci001@tamuk.edu::a8651ab7-c96e-4bb3-aea0-7c27fe2ca76e" providerId="AD" clId="Web-{3CAB94E1-D059-57A2-A024-2FEC96A3A5A1}" dt="2025-02-25T19:13:27.140" v="840" actId="1076"/>
          <ac:spMkLst>
            <pc:docMk/>
            <pc:sldMk cId="1571047819" sldId="311"/>
            <ac:spMk id="2" creationId="{4FA71263-CFDA-745F-9866-3E02E197CEDD}"/>
          </ac:spMkLst>
        </pc:spChg>
        <pc:spChg chg="add del">
          <ac:chgData name="Paola C Ibarra" userId="S::kupci001@tamuk.edu::a8651ab7-c96e-4bb3-aea0-7c27fe2ca76e" providerId="AD" clId="Web-{3CAB94E1-D059-57A2-A024-2FEC96A3A5A1}" dt="2025-02-25T19:12:56.357" v="835"/>
          <ac:spMkLst>
            <pc:docMk/>
            <pc:sldMk cId="1571047819" sldId="311"/>
            <ac:spMk id="3" creationId="{2017A6A6-F510-B9B9-D913-7059B8103DF4}"/>
          </ac:spMkLst>
        </pc:spChg>
        <pc:graphicFrameChg chg="add del mod ord modGraphic">
          <ac:chgData name="Paola C Ibarra" userId="S::kupci001@tamuk.edu::a8651ab7-c96e-4bb3-aea0-7c27fe2ca76e" providerId="AD" clId="Web-{3CAB94E1-D059-57A2-A024-2FEC96A3A5A1}" dt="2025-02-25T19:12:48.623" v="834"/>
          <ac:graphicFrameMkLst>
            <pc:docMk/>
            <pc:sldMk cId="1571047819" sldId="311"/>
            <ac:graphicFrameMk id="5" creationId="{5636F710-2C04-F963-A245-907100035F55}"/>
          </ac:graphicFrameMkLst>
        </pc:graphicFrameChg>
        <pc:picChg chg="add mod ord">
          <ac:chgData name="Paola C Ibarra" userId="S::kupci001@tamuk.edu::a8651ab7-c96e-4bb3-aea0-7c27fe2ca76e" providerId="AD" clId="Web-{3CAB94E1-D059-57A2-A024-2FEC96A3A5A1}" dt="2025-02-25T19:13:14.374" v="838" actId="1076"/>
          <ac:picMkLst>
            <pc:docMk/>
            <pc:sldMk cId="1571047819" sldId="311"/>
            <ac:picMk id="6" creationId="{5F26908F-083E-B385-4161-1AB4D30A76BA}"/>
          </ac:picMkLst>
        </pc:picChg>
      </pc:sldChg>
      <pc:sldChg chg="modSp new mod modClrScheme chgLayout">
        <pc:chgData name="Paola C Ibarra" userId="S::kupci001@tamuk.edu::a8651ab7-c96e-4bb3-aea0-7c27fe2ca76e" providerId="AD" clId="Web-{3CAB94E1-D059-57A2-A024-2FEC96A3A5A1}" dt="2025-02-25T19:20:26.562" v="1138" actId="1076"/>
        <pc:sldMkLst>
          <pc:docMk/>
          <pc:sldMk cId="614206241" sldId="312"/>
        </pc:sldMkLst>
        <pc:spChg chg="mod ord">
          <ac:chgData name="Paola C Ibarra" userId="S::kupci001@tamuk.edu::a8651ab7-c96e-4bb3-aea0-7c27fe2ca76e" providerId="AD" clId="Web-{3CAB94E1-D059-57A2-A024-2FEC96A3A5A1}" dt="2025-02-25T19:20:14.749" v="1136" actId="20577"/>
          <ac:spMkLst>
            <pc:docMk/>
            <pc:sldMk cId="614206241" sldId="312"/>
            <ac:spMk id="2" creationId="{FB89FF78-BFDD-D899-5E59-41C60850C1F0}"/>
          </ac:spMkLst>
        </pc:spChg>
        <pc:spChg chg="mod ord">
          <ac:chgData name="Paola C Ibarra" userId="S::kupci001@tamuk.edu::a8651ab7-c96e-4bb3-aea0-7c27fe2ca76e" providerId="AD" clId="Web-{3CAB94E1-D059-57A2-A024-2FEC96A3A5A1}" dt="2025-02-25T19:20:26.562" v="1138" actId="1076"/>
          <ac:spMkLst>
            <pc:docMk/>
            <pc:sldMk cId="614206241" sldId="312"/>
            <ac:spMk id="3" creationId="{E5B5BC35-C931-D9A6-6929-B250410A1798}"/>
          </ac:spMkLst>
        </pc:spChg>
      </pc:sldChg>
      <pc:sldChg chg="addSp delSp modSp new mod modClrScheme chgLayout">
        <pc:chgData name="Paola C Ibarra" userId="S::kupci001@tamuk.edu::a8651ab7-c96e-4bb3-aea0-7c27fe2ca76e" providerId="AD" clId="Web-{3CAB94E1-D059-57A2-A024-2FEC96A3A5A1}" dt="2025-02-25T19:19:02.371" v="1098" actId="14100"/>
        <pc:sldMkLst>
          <pc:docMk/>
          <pc:sldMk cId="2936009902" sldId="313"/>
        </pc:sldMkLst>
        <pc:spChg chg="mod ord">
          <ac:chgData name="Paola C Ibarra" userId="S::kupci001@tamuk.edu::a8651ab7-c96e-4bb3-aea0-7c27fe2ca76e" providerId="AD" clId="Web-{3CAB94E1-D059-57A2-A024-2FEC96A3A5A1}" dt="2025-02-25T19:14:15.860" v="869"/>
          <ac:spMkLst>
            <pc:docMk/>
            <pc:sldMk cId="2936009902" sldId="313"/>
            <ac:spMk id="2" creationId="{81459E77-8FE1-30B8-C464-43FFE16CD8B4}"/>
          </ac:spMkLst>
        </pc:spChg>
        <pc:spChg chg="mod ord">
          <ac:chgData name="Paola C Ibarra" userId="S::kupci001@tamuk.edu::a8651ab7-c96e-4bb3-aea0-7c27fe2ca76e" providerId="AD" clId="Web-{3CAB94E1-D059-57A2-A024-2FEC96A3A5A1}" dt="2025-02-25T19:19:02.371" v="1098" actId="14100"/>
          <ac:spMkLst>
            <pc:docMk/>
            <pc:sldMk cId="2936009902" sldId="313"/>
            <ac:spMk id="3" creationId="{73C9D9FD-ACFF-C373-F0B3-BFDB04F8F9E1}"/>
          </ac:spMkLst>
        </pc:spChg>
        <pc:spChg chg="add del mod ord">
          <ac:chgData name="Paola C Ibarra" userId="S::kupci001@tamuk.edu::a8651ab7-c96e-4bb3-aea0-7c27fe2ca76e" providerId="AD" clId="Web-{3CAB94E1-D059-57A2-A024-2FEC96A3A5A1}" dt="2025-02-25T19:18:07.401" v="1082"/>
          <ac:spMkLst>
            <pc:docMk/>
            <pc:sldMk cId="2936009902" sldId="313"/>
            <ac:spMk id="4" creationId="{8D856DD2-2E77-F11E-CDC5-BDCEB9A97E3E}"/>
          </ac:spMkLst>
        </pc:spChg>
        <pc:spChg chg="add mod ord">
          <ac:chgData name="Paola C Ibarra" userId="S::kupci001@tamuk.edu::a8651ab7-c96e-4bb3-aea0-7c27fe2ca76e" providerId="AD" clId="Web-{3CAB94E1-D059-57A2-A024-2FEC96A3A5A1}" dt="2025-02-25T19:18:44.386" v="1094" actId="1076"/>
          <ac:spMkLst>
            <pc:docMk/>
            <pc:sldMk cId="2936009902" sldId="313"/>
            <ac:spMk id="5" creationId="{DB714D4B-4FE8-90B0-A06F-A7DAE93A16E7}"/>
          </ac:spMkLst>
        </pc:spChg>
        <pc:spChg chg="add mod ord">
          <ac:chgData name="Paola C Ibarra" userId="S::kupci001@tamuk.edu::a8651ab7-c96e-4bb3-aea0-7c27fe2ca76e" providerId="AD" clId="Web-{3CAB94E1-D059-57A2-A024-2FEC96A3A5A1}" dt="2025-02-25T19:18:46.402" v="1095" actId="1076"/>
          <ac:spMkLst>
            <pc:docMk/>
            <pc:sldMk cId="2936009902" sldId="313"/>
            <ac:spMk id="6" creationId="{B3F5C6CF-6F9B-0957-5D9B-DB2D7A2B8FF9}"/>
          </ac:spMkLst>
        </pc:spChg>
        <pc:picChg chg="add mod ord">
          <ac:chgData name="Paola C Ibarra" userId="S::kupci001@tamuk.edu::a8651ab7-c96e-4bb3-aea0-7c27fe2ca76e" providerId="AD" clId="Web-{3CAB94E1-D059-57A2-A024-2FEC96A3A5A1}" dt="2025-02-25T19:18:21.120" v="1086" actId="1076"/>
          <ac:picMkLst>
            <pc:docMk/>
            <pc:sldMk cId="2936009902" sldId="313"/>
            <ac:picMk id="7" creationId="{4565154C-D496-7DDB-1741-B1A657C093AF}"/>
          </ac:picMkLst>
        </pc:picChg>
      </pc:sldChg>
      <pc:sldChg chg="new del">
        <pc:chgData name="Paola C Ibarra" userId="S::kupci001@tamuk.edu::a8651ab7-c96e-4bb3-aea0-7c27fe2ca76e" providerId="AD" clId="Web-{3CAB94E1-D059-57A2-A024-2FEC96A3A5A1}" dt="2025-02-25T19:21:22.892" v="1145"/>
        <pc:sldMkLst>
          <pc:docMk/>
          <pc:sldMk cId="1304032404" sldId="315"/>
        </pc:sldMkLst>
      </pc:sldChg>
      <pc:sldChg chg="modSp new">
        <pc:chgData name="Paola C Ibarra" userId="S::kupci001@tamuk.edu::a8651ab7-c96e-4bb3-aea0-7c27fe2ca76e" providerId="AD" clId="Web-{3CAB94E1-D059-57A2-A024-2FEC96A3A5A1}" dt="2025-02-25T19:24:30.775" v="1174" actId="20577"/>
        <pc:sldMkLst>
          <pc:docMk/>
          <pc:sldMk cId="1439055725" sldId="315"/>
        </pc:sldMkLst>
        <pc:spChg chg="mod">
          <ac:chgData name="Paola C Ibarra" userId="S::kupci001@tamuk.edu::a8651ab7-c96e-4bb3-aea0-7c27fe2ca76e" providerId="AD" clId="Web-{3CAB94E1-D059-57A2-A024-2FEC96A3A5A1}" dt="2025-02-25T19:21:59.503" v="1162" actId="20577"/>
          <ac:spMkLst>
            <pc:docMk/>
            <pc:sldMk cId="1439055725" sldId="315"/>
            <ac:spMk id="2" creationId="{A57CCBD5-FF11-EC3F-7DC0-E98734AF2A01}"/>
          </ac:spMkLst>
        </pc:spChg>
        <pc:spChg chg="mod">
          <ac:chgData name="Paola C Ibarra" userId="S::kupci001@tamuk.edu::a8651ab7-c96e-4bb3-aea0-7c27fe2ca76e" providerId="AD" clId="Web-{3CAB94E1-D059-57A2-A024-2FEC96A3A5A1}" dt="2025-02-25T19:24:30.775" v="1174" actId="20577"/>
          <ac:spMkLst>
            <pc:docMk/>
            <pc:sldMk cId="1439055725" sldId="315"/>
            <ac:spMk id="3" creationId="{8335FF79-E1F2-EF9D-62C2-34985C631C09}"/>
          </ac:spMkLst>
        </pc:spChg>
      </pc:sldChg>
      <pc:sldChg chg="modSp new">
        <pc:chgData name="Paola C Ibarra" userId="S::kupci001@tamuk.edu::a8651ab7-c96e-4bb3-aea0-7c27fe2ca76e" providerId="AD" clId="Web-{3CAB94E1-D059-57A2-A024-2FEC96A3A5A1}" dt="2025-02-25T19:25:07.526" v="1202" actId="20577"/>
        <pc:sldMkLst>
          <pc:docMk/>
          <pc:sldMk cId="2186934278" sldId="316"/>
        </pc:sldMkLst>
        <pc:spChg chg="mod">
          <ac:chgData name="Paola C Ibarra" userId="S::kupci001@tamuk.edu::a8651ab7-c96e-4bb3-aea0-7c27fe2ca76e" providerId="AD" clId="Web-{3CAB94E1-D059-57A2-A024-2FEC96A3A5A1}" dt="2025-02-25T19:24:51.572" v="1194" actId="20577"/>
          <ac:spMkLst>
            <pc:docMk/>
            <pc:sldMk cId="2186934278" sldId="316"/>
            <ac:spMk id="2" creationId="{E18EE374-A939-89A5-D6A5-1298151AEB3D}"/>
          </ac:spMkLst>
        </pc:spChg>
        <pc:spChg chg="mod">
          <ac:chgData name="Paola C Ibarra" userId="S::kupci001@tamuk.edu::a8651ab7-c96e-4bb3-aea0-7c27fe2ca76e" providerId="AD" clId="Web-{3CAB94E1-D059-57A2-A024-2FEC96A3A5A1}" dt="2025-02-25T19:25:07.526" v="1202" actId="20577"/>
          <ac:spMkLst>
            <pc:docMk/>
            <pc:sldMk cId="2186934278" sldId="316"/>
            <ac:spMk id="3" creationId="{EFA79B68-5C03-7AA8-1D54-506BEBBED52C}"/>
          </ac:spMkLst>
        </pc:spChg>
      </pc:sldChg>
      <pc:sldChg chg="addSp delSp modSp new mod modClrScheme chgLayout">
        <pc:chgData name="Paola C Ibarra" userId="S::kupci001@tamuk.edu::a8651ab7-c96e-4bb3-aea0-7c27fe2ca76e" providerId="AD" clId="Web-{3CAB94E1-D059-57A2-A024-2FEC96A3A5A1}" dt="2025-02-25T19:35:51.442" v="1248"/>
        <pc:sldMkLst>
          <pc:docMk/>
          <pc:sldMk cId="3522403844" sldId="317"/>
        </pc:sldMkLst>
        <pc:spChg chg="mod ord">
          <ac:chgData name="Paola C Ibarra" userId="S::kupci001@tamuk.edu::a8651ab7-c96e-4bb3-aea0-7c27fe2ca76e" providerId="AD" clId="Web-{3CAB94E1-D059-57A2-A024-2FEC96A3A5A1}" dt="2025-02-25T19:35:51.442" v="1248"/>
          <ac:spMkLst>
            <pc:docMk/>
            <pc:sldMk cId="3522403844" sldId="317"/>
            <ac:spMk id="2" creationId="{B014560B-C2F6-8976-1446-6B90EDFB7700}"/>
          </ac:spMkLst>
        </pc:spChg>
        <pc:spChg chg="add del mod ord">
          <ac:chgData name="Paola C Ibarra" userId="S::kupci001@tamuk.edu::a8651ab7-c96e-4bb3-aea0-7c27fe2ca76e" providerId="AD" clId="Web-{3CAB94E1-D059-57A2-A024-2FEC96A3A5A1}" dt="2025-02-25T19:35:51.442" v="1248"/>
          <ac:spMkLst>
            <pc:docMk/>
            <pc:sldMk cId="3522403844" sldId="317"/>
            <ac:spMk id="3" creationId="{26CAC63C-D431-162A-9820-39AF6E3DD020}"/>
          </ac:spMkLst>
        </pc:spChg>
        <pc:spChg chg="add del mod ord">
          <ac:chgData name="Paola C Ibarra" userId="S::kupci001@tamuk.edu::a8651ab7-c96e-4bb3-aea0-7c27fe2ca76e" providerId="AD" clId="Web-{3CAB94E1-D059-57A2-A024-2FEC96A3A5A1}" dt="2025-02-25T19:35:30.707" v="1244"/>
          <ac:spMkLst>
            <pc:docMk/>
            <pc:sldMk cId="3522403844" sldId="317"/>
            <ac:spMk id="4" creationId="{E9263167-09BB-CFE8-9B59-9C3246B403E8}"/>
          </ac:spMkLst>
        </pc:spChg>
        <pc:spChg chg="add del mod">
          <ac:chgData name="Paola C Ibarra" userId="S::kupci001@tamuk.edu::a8651ab7-c96e-4bb3-aea0-7c27fe2ca76e" providerId="AD" clId="Web-{3CAB94E1-D059-57A2-A024-2FEC96A3A5A1}" dt="2025-02-25T19:35:24.378" v="1238"/>
          <ac:spMkLst>
            <pc:docMk/>
            <pc:sldMk cId="3522403844" sldId="317"/>
            <ac:spMk id="8" creationId="{26CAC63C-D431-162A-9820-39AF6E3DD020}"/>
          </ac:spMkLst>
        </pc:spChg>
        <pc:spChg chg="add del mod">
          <ac:chgData name="Paola C Ibarra" userId="S::kupci001@tamuk.edu::a8651ab7-c96e-4bb3-aea0-7c27fe2ca76e" providerId="AD" clId="Web-{3CAB94E1-D059-57A2-A024-2FEC96A3A5A1}" dt="2025-02-25T19:35:41.270" v="1246"/>
          <ac:spMkLst>
            <pc:docMk/>
            <pc:sldMk cId="3522403844" sldId="317"/>
            <ac:spMk id="9" creationId="{DD27237C-15DF-A4C2-F697-231043AF69B5}"/>
          </ac:spMkLst>
        </pc:spChg>
        <pc:graphicFrameChg chg="add del mod">
          <ac:chgData name="Paola C Ibarra" userId="S::kupci001@tamuk.edu::a8651ab7-c96e-4bb3-aea0-7c27fe2ca76e" providerId="AD" clId="Web-{3CAB94E1-D059-57A2-A024-2FEC96A3A5A1}" dt="2025-02-25T19:35:41.270" v="1246"/>
          <ac:graphicFrameMkLst>
            <pc:docMk/>
            <pc:sldMk cId="3522403844" sldId="317"/>
            <ac:graphicFrameMk id="5" creationId="{51EB4AE9-939B-21F1-704B-40B1E3F3CD8D}"/>
          </ac:graphicFrameMkLst>
        </pc:graphicFrameChg>
        <pc:graphicFrameChg chg="add del mod">
          <ac:chgData name="Paola C Ibarra" userId="S::kupci001@tamuk.edu::a8651ab7-c96e-4bb3-aea0-7c27fe2ca76e" providerId="AD" clId="Web-{3CAB94E1-D059-57A2-A024-2FEC96A3A5A1}" dt="2025-02-25T19:35:19.863" v="1236"/>
          <ac:graphicFrameMkLst>
            <pc:docMk/>
            <pc:sldMk cId="3522403844" sldId="317"/>
            <ac:graphicFrameMk id="6" creationId="{A042446C-F2B3-82FE-2C2B-0D459F365FD6}"/>
          </ac:graphicFrameMkLst>
        </pc:graphicFrameChg>
        <pc:graphicFrameChg chg="add del">
          <ac:chgData name="Paola C Ibarra" userId="S::kupci001@tamuk.edu::a8651ab7-c96e-4bb3-aea0-7c27fe2ca76e" providerId="AD" clId="Web-{3CAB94E1-D059-57A2-A024-2FEC96A3A5A1}" dt="2025-02-25T19:35:51.442" v="1248"/>
          <ac:graphicFrameMkLst>
            <pc:docMk/>
            <pc:sldMk cId="3522403844" sldId="317"/>
            <ac:graphicFrameMk id="11" creationId="{8A87DC2F-F59B-C878-A74B-64A7148D4B2D}"/>
          </ac:graphicFrameMkLst>
        </pc:graphicFrameChg>
      </pc:sldChg>
      <pc:sldChg chg="modSp new">
        <pc:chgData name="Paola C Ibarra" userId="S::kupci001@tamuk.edu::a8651ab7-c96e-4bb3-aea0-7c27fe2ca76e" providerId="AD" clId="Web-{3CAB94E1-D059-57A2-A024-2FEC96A3A5A1}" dt="2025-02-25T19:39:40.139" v="1335" actId="20577"/>
        <pc:sldMkLst>
          <pc:docMk/>
          <pc:sldMk cId="4127539556" sldId="318"/>
        </pc:sldMkLst>
        <pc:spChg chg="mod">
          <ac:chgData name="Paola C Ibarra" userId="S::kupci001@tamuk.edu::a8651ab7-c96e-4bb3-aea0-7c27fe2ca76e" providerId="AD" clId="Web-{3CAB94E1-D059-57A2-A024-2FEC96A3A5A1}" dt="2025-02-25T19:36:20.209" v="1265" actId="20577"/>
          <ac:spMkLst>
            <pc:docMk/>
            <pc:sldMk cId="4127539556" sldId="318"/>
            <ac:spMk id="2" creationId="{8B29C53F-A166-AE6C-EF94-0C101557A165}"/>
          </ac:spMkLst>
        </pc:spChg>
        <pc:spChg chg="mod">
          <ac:chgData name="Paola C Ibarra" userId="S::kupci001@tamuk.edu::a8651ab7-c96e-4bb3-aea0-7c27fe2ca76e" providerId="AD" clId="Web-{3CAB94E1-D059-57A2-A024-2FEC96A3A5A1}" dt="2025-02-25T19:39:40.139" v="1335" actId="20577"/>
          <ac:spMkLst>
            <pc:docMk/>
            <pc:sldMk cId="4127539556" sldId="318"/>
            <ac:spMk id="3" creationId="{DDA2EC6E-C820-1D9F-1BCC-65EE89BBBA15}"/>
          </ac:spMkLst>
        </pc:spChg>
      </pc:sldChg>
      <pc:sldChg chg="modSp new">
        <pc:chgData name="Paola C Ibarra" userId="S::kupci001@tamuk.edu::a8651ab7-c96e-4bb3-aea0-7c27fe2ca76e" providerId="AD" clId="Web-{3CAB94E1-D059-57A2-A024-2FEC96A3A5A1}" dt="2025-02-25T19:43:08.100" v="1374" actId="20577"/>
        <pc:sldMkLst>
          <pc:docMk/>
          <pc:sldMk cId="4094355756" sldId="319"/>
        </pc:sldMkLst>
        <pc:spChg chg="mod">
          <ac:chgData name="Paola C Ibarra" userId="S::kupci001@tamuk.edu::a8651ab7-c96e-4bb3-aea0-7c27fe2ca76e" providerId="AD" clId="Web-{3CAB94E1-D059-57A2-A024-2FEC96A3A5A1}" dt="2025-02-25T19:40:41.985" v="1343" actId="20577"/>
          <ac:spMkLst>
            <pc:docMk/>
            <pc:sldMk cId="4094355756" sldId="319"/>
            <ac:spMk id="2" creationId="{A20AF60D-0B98-B169-37EB-B836D4FD213D}"/>
          </ac:spMkLst>
        </pc:spChg>
        <pc:spChg chg="mod">
          <ac:chgData name="Paola C Ibarra" userId="S::kupci001@tamuk.edu::a8651ab7-c96e-4bb3-aea0-7c27fe2ca76e" providerId="AD" clId="Web-{3CAB94E1-D059-57A2-A024-2FEC96A3A5A1}" dt="2025-02-25T19:43:08.100" v="1374" actId="20577"/>
          <ac:spMkLst>
            <pc:docMk/>
            <pc:sldMk cId="4094355756" sldId="319"/>
            <ac:spMk id="3" creationId="{C582ED54-90A1-2D60-C43D-130213074640}"/>
          </ac:spMkLst>
        </pc:spChg>
      </pc:sldChg>
      <pc:sldChg chg="addSp delSp modSp new">
        <pc:chgData name="Paola C Ibarra" userId="S::kupci001@tamuk.edu::a8651ab7-c96e-4bb3-aea0-7c27fe2ca76e" providerId="AD" clId="Web-{3CAB94E1-D059-57A2-A024-2FEC96A3A5A1}" dt="2025-02-25T19:47:56.486" v="1419" actId="14100"/>
        <pc:sldMkLst>
          <pc:docMk/>
          <pc:sldMk cId="848289339" sldId="320"/>
        </pc:sldMkLst>
        <pc:spChg chg="mod">
          <ac:chgData name="Paola C Ibarra" userId="S::kupci001@tamuk.edu::a8651ab7-c96e-4bb3-aea0-7c27fe2ca76e" providerId="AD" clId="Web-{3CAB94E1-D059-57A2-A024-2FEC96A3A5A1}" dt="2025-02-25T19:44:14.009" v="1386" actId="20577"/>
          <ac:spMkLst>
            <pc:docMk/>
            <pc:sldMk cId="848289339" sldId="320"/>
            <ac:spMk id="2" creationId="{8E83FAF5-0FDE-CCF1-EB1D-AB6CB1595A6D}"/>
          </ac:spMkLst>
        </pc:spChg>
        <pc:spChg chg="del">
          <ac:chgData name="Paola C Ibarra" userId="S::kupci001@tamuk.edu::a8651ab7-c96e-4bb3-aea0-7c27fe2ca76e" providerId="AD" clId="Web-{3CAB94E1-D059-57A2-A024-2FEC96A3A5A1}" dt="2025-02-25T19:45:35.371" v="1387"/>
          <ac:spMkLst>
            <pc:docMk/>
            <pc:sldMk cId="848289339" sldId="320"/>
            <ac:spMk id="3" creationId="{DD5F733F-C034-4337-3887-FF40A63CAC28}"/>
          </ac:spMkLst>
        </pc:spChg>
        <pc:spChg chg="add mod">
          <ac:chgData name="Paola C Ibarra" userId="S::kupci001@tamuk.edu::a8651ab7-c96e-4bb3-aea0-7c27fe2ca76e" providerId="AD" clId="Web-{3CAB94E1-D059-57A2-A024-2FEC96A3A5A1}" dt="2025-02-25T19:47:00.937" v="1405" actId="14100"/>
          <ac:spMkLst>
            <pc:docMk/>
            <pc:sldMk cId="848289339" sldId="320"/>
            <ac:spMk id="5" creationId="{76CC0B9C-893D-3C8D-6F93-A22DD1C7A84C}"/>
          </ac:spMkLst>
        </pc:spChg>
        <pc:spChg chg="add mod">
          <ac:chgData name="Paola C Ibarra" userId="S::kupci001@tamuk.edu::a8651ab7-c96e-4bb3-aea0-7c27fe2ca76e" providerId="AD" clId="Web-{3CAB94E1-D059-57A2-A024-2FEC96A3A5A1}" dt="2025-02-25T19:47:12.125" v="1407" actId="1076"/>
          <ac:spMkLst>
            <pc:docMk/>
            <pc:sldMk cId="848289339" sldId="320"/>
            <ac:spMk id="6" creationId="{05031BDB-E6D0-69E3-5EC4-B79EAA4F0C7A}"/>
          </ac:spMkLst>
        </pc:spChg>
        <pc:spChg chg="add del mod">
          <ac:chgData name="Paola C Ibarra" userId="S::kupci001@tamuk.edu::a8651ab7-c96e-4bb3-aea0-7c27fe2ca76e" providerId="AD" clId="Web-{3CAB94E1-D059-57A2-A024-2FEC96A3A5A1}" dt="2025-02-25T19:47:34.563" v="1412"/>
          <ac:spMkLst>
            <pc:docMk/>
            <pc:sldMk cId="848289339" sldId="320"/>
            <ac:spMk id="7" creationId="{4ADA39C9-CDA4-C3ED-FBD0-42E97CBE143F}"/>
          </ac:spMkLst>
        </pc:spChg>
        <pc:spChg chg="add mod">
          <ac:chgData name="Paola C Ibarra" userId="S::kupci001@tamuk.edu::a8651ab7-c96e-4bb3-aea0-7c27fe2ca76e" providerId="AD" clId="Web-{3CAB94E1-D059-57A2-A024-2FEC96A3A5A1}" dt="2025-02-25T19:47:56.486" v="1419" actId="14100"/>
          <ac:spMkLst>
            <pc:docMk/>
            <pc:sldMk cId="848289339" sldId="320"/>
            <ac:spMk id="8" creationId="{FFC4EC11-EDDA-C410-F1AA-6CC4DEDFCFE6}"/>
          </ac:spMkLst>
        </pc:spChg>
        <pc:picChg chg="add mod ord">
          <ac:chgData name="Paola C Ibarra" userId="S::kupci001@tamuk.edu::a8651ab7-c96e-4bb3-aea0-7c27fe2ca76e" providerId="AD" clId="Web-{3CAB94E1-D059-57A2-A024-2FEC96A3A5A1}" dt="2025-02-25T19:46:33.561" v="1400" actId="1076"/>
          <ac:picMkLst>
            <pc:docMk/>
            <pc:sldMk cId="848289339" sldId="320"/>
            <ac:picMk id="4" creationId="{A9E2A530-1D1C-086A-5898-8C3E4C3E30D9}"/>
          </ac:picMkLst>
        </pc:picChg>
      </pc:sldChg>
      <pc:sldChg chg="addSp delSp modSp new">
        <pc:chgData name="Paola C Ibarra" userId="S::kupci001@tamuk.edu::a8651ab7-c96e-4bb3-aea0-7c27fe2ca76e" providerId="AD" clId="Web-{3CAB94E1-D059-57A2-A024-2FEC96A3A5A1}" dt="2025-02-25T19:59:09.481" v="1486"/>
        <pc:sldMkLst>
          <pc:docMk/>
          <pc:sldMk cId="2794891569" sldId="322"/>
        </pc:sldMkLst>
        <pc:spChg chg="mod">
          <ac:chgData name="Paola C Ibarra" userId="S::kupci001@tamuk.edu::a8651ab7-c96e-4bb3-aea0-7c27fe2ca76e" providerId="AD" clId="Web-{3CAB94E1-D059-57A2-A024-2FEC96A3A5A1}" dt="2025-02-25T19:54:20.939" v="1436" actId="20577"/>
          <ac:spMkLst>
            <pc:docMk/>
            <pc:sldMk cId="2794891569" sldId="322"/>
            <ac:spMk id="2" creationId="{16F5442E-B229-EC22-0E3F-D0705887CC62}"/>
          </ac:spMkLst>
        </pc:spChg>
        <pc:spChg chg="del">
          <ac:chgData name="Paola C Ibarra" userId="S::kupci001@tamuk.edu::a8651ab7-c96e-4bb3-aea0-7c27fe2ca76e" providerId="AD" clId="Web-{3CAB94E1-D059-57A2-A024-2FEC96A3A5A1}" dt="2025-02-25T19:54:22.814" v="1437"/>
          <ac:spMkLst>
            <pc:docMk/>
            <pc:sldMk cId="2794891569" sldId="322"/>
            <ac:spMk id="3" creationId="{B5D007EB-2F21-3371-5FE1-B5DE39B1463B}"/>
          </ac:spMkLst>
        </pc:spChg>
        <pc:spChg chg="add mod">
          <ac:chgData name="Paola C Ibarra" userId="S::kupci001@tamuk.edu::a8651ab7-c96e-4bb3-aea0-7c27fe2ca76e" providerId="AD" clId="Web-{3CAB94E1-D059-57A2-A024-2FEC96A3A5A1}" dt="2025-02-25T19:59:07.028" v="1485"/>
          <ac:spMkLst>
            <pc:docMk/>
            <pc:sldMk cId="2794891569" sldId="322"/>
            <ac:spMk id="9" creationId="{A912F5F0-EC65-0EC8-D458-8D364AE6D726}"/>
          </ac:spMkLst>
        </pc:spChg>
        <pc:spChg chg="add mod">
          <ac:chgData name="Paola C Ibarra" userId="S::kupci001@tamuk.edu::a8651ab7-c96e-4bb3-aea0-7c27fe2ca76e" providerId="AD" clId="Web-{3CAB94E1-D059-57A2-A024-2FEC96A3A5A1}" dt="2025-02-25T19:59:09.481" v="1486"/>
          <ac:spMkLst>
            <pc:docMk/>
            <pc:sldMk cId="2794891569" sldId="322"/>
            <ac:spMk id="11" creationId="{D136E521-9670-F177-100D-906407809850}"/>
          </ac:spMkLst>
        </pc:spChg>
        <pc:picChg chg="add mod ord">
          <ac:chgData name="Paola C Ibarra" userId="S::kupci001@tamuk.edu::a8651ab7-c96e-4bb3-aea0-7c27fe2ca76e" providerId="AD" clId="Web-{3CAB94E1-D059-57A2-A024-2FEC96A3A5A1}" dt="2025-02-25T19:54:26.017" v="1438" actId="1076"/>
          <ac:picMkLst>
            <pc:docMk/>
            <pc:sldMk cId="2794891569" sldId="322"/>
            <ac:picMk id="4" creationId="{1D113B3A-B456-654D-7A45-1496A4E94DCB}"/>
          </ac:picMkLst>
        </pc:picChg>
        <pc:picChg chg="add mod modCrop">
          <ac:chgData name="Paola C Ibarra" userId="S::kupci001@tamuk.edu::a8651ab7-c96e-4bb3-aea0-7c27fe2ca76e" providerId="AD" clId="Web-{3CAB94E1-D059-57A2-A024-2FEC96A3A5A1}" dt="2025-02-25T19:55:45.786" v="1452" actId="14100"/>
          <ac:picMkLst>
            <pc:docMk/>
            <pc:sldMk cId="2794891569" sldId="322"/>
            <ac:picMk id="5" creationId="{A3BA7113-37DB-371D-657F-7CB435283056}"/>
          </ac:picMkLst>
        </pc:picChg>
        <pc:picChg chg="add del mod">
          <ac:chgData name="Paola C Ibarra" userId="S::kupci001@tamuk.edu::a8651ab7-c96e-4bb3-aea0-7c27fe2ca76e" providerId="AD" clId="Web-{3CAB94E1-D059-57A2-A024-2FEC96A3A5A1}" dt="2025-02-25T19:55:20.472" v="1445"/>
          <ac:picMkLst>
            <pc:docMk/>
            <pc:sldMk cId="2794891569" sldId="322"/>
            <ac:picMk id="6" creationId="{F90751DB-EFDF-E2C5-EDED-31EC2C8D1136}"/>
          </ac:picMkLst>
        </pc:picChg>
        <pc:picChg chg="add mod">
          <ac:chgData name="Paola C Ibarra" userId="S::kupci001@tamuk.edu::a8651ab7-c96e-4bb3-aea0-7c27fe2ca76e" providerId="AD" clId="Web-{3CAB94E1-D059-57A2-A024-2FEC96A3A5A1}" dt="2025-02-25T19:55:49.302" v="1454" actId="1076"/>
          <ac:picMkLst>
            <pc:docMk/>
            <pc:sldMk cId="2794891569" sldId="322"/>
            <ac:picMk id="7" creationId="{BEDB1D64-3BCF-72AE-0B29-ADB9C8561B23}"/>
          </ac:picMkLst>
        </pc:picChg>
      </pc:sldChg>
      <pc:sldChg chg="addSp delSp modSp new">
        <pc:chgData name="Paola C Ibarra" userId="S::kupci001@tamuk.edu::a8651ab7-c96e-4bb3-aea0-7c27fe2ca76e" providerId="AD" clId="Web-{3CAB94E1-D059-57A2-A024-2FEC96A3A5A1}" dt="2025-02-25T20:00:35.875" v="1517" actId="1076"/>
        <pc:sldMkLst>
          <pc:docMk/>
          <pc:sldMk cId="2879274299" sldId="324"/>
        </pc:sldMkLst>
        <pc:spChg chg="mod">
          <ac:chgData name="Paola C Ibarra" userId="S::kupci001@tamuk.edu::a8651ab7-c96e-4bb3-aea0-7c27fe2ca76e" providerId="AD" clId="Web-{3CAB94E1-D059-57A2-A024-2FEC96A3A5A1}" dt="2025-02-25T19:59:41.967" v="1502" actId="1076"/>
          <ac:spMkLst>
            <pc:docMk/>
            <pc:sldMk cId="2879274299" sldId="324"/>
            <ac:spMk id="2" creationId="{B3F4166D-E5FA-0C03-3D76-9B6B76D04AB9}"/>
          </ac:spMkLst>
        </pc:spChg>
        <pc:spChg chg="del">
          <ac:chgData name="Paola C Ibarra" userId="S::kupci001@tamuk.edu::a8651ab7-c96e-4bb3-aea0-7c27fe2ca76e" providerId="AD" clId="Web-{3CAB94E1-D059-57A2-A024-2FEC96A3A5A1}" dt="2025-02-25T19:56:41.866" v="1456"/>
          <ac:spMkLst>
            <pc:docMk/>
            <pc:sldMk cId="2879274299" sldId="324"/>
            <ac:spMk id="3" creationId="{83B50A3A-642D-81D4-BB2E-0272BE2A42DB}"/>
          </ac:spMkLst>
        </pc:spChg>
        <pc:spChg chg="add del">
          <ac:chgData name="Paola C Ibarra" userId="S::kupci001@tamuk.edu::a8651ab7-c96e-4bb3-aea0-7c27fe2ca76e" providerId="AD" clId="Web-{3CAB94E1-D059-57A2-A024-2FEC96A3A5A1}" dt="2025-02-25T19:57:11.680" v="1460"/>
          <ac:spMkLst>
            <pc:docMk/>
            <pc:sldMk cId="2879274299" sldId="324"/>
            <ac:spMk id="5" creationId="{0EA0F3F9-0815-5138-9A5D-F7C12456FE41}"/>
          </ac:spMkLst>
        </pc:spChg>
        <pc:spChg chg="add mod">
          <ac:chgData name="Paola C Ibarra" userId="S::kupci001@tamuk.edu::a8651ab7-c96e-4bb3-aea0-7c27fe2ca76e" providerId="AD" clId="Web-{3CAB94E1-D059-57A2-A024-2FEC96A3A5A1}" dt="2025-02-25T20:00:35.875" v="1517" actId="1076"/>
          <ac:spMkLst>
            <pc:docMk/>
            <pc:sldMk cId="2879274299" sldId="324"/>
            <ac:spMk id="7" creationId="{659566B9-387D-9C97-5243-E5CD79327EEC}"/>
          </ac:spMkLst>
        </pc:spChg>
        <pc:picChg chg="add mod ord">
          <ac:chgData name="Paola C Ibarra" userId="S::kupci001@tamuk.edu::a8651ab7-c96e-4bb3-aea0-7c27fe2ca76e" providerId="AD" clId="Web-{3CAB94E1-D059-57A2-A024-2FEC96A3A5A1}" dt="2025-02-25T20:00:30.875" v="1516" actId="1076"/>
          <ac:picMkLst>
            <pc:docMk/>
            <pc:sldMk cId="2879274299" sldId="324"/>
            <ac:picMk id="4" creationId="{51456691-FC52-58E1-A4D4-EBE95262793C}"/>
          </ac:picMkLst>
        </pc:picChg>
        <pc:picChg chg="add mod">
          <ac:chgData name="Paola C Ibarra" userId="S::kupci001@tamuk.edu::a8651ab7-c96e-4bb3-aea0-7c27fe2ca76e" providerId="AD" clId="Web-{3CAB94E1-D059-57A2-A024-2FEC96A3A5A1}" dt="2025-02-25T20:00:09.640" v="1510" actId="1076"/>
          <ac:picMkLst>
            <pc:docMk/>
            <pc:sldMk cId="2879274299" sldId="324"/>
            <ac:picMk id="9" creationId="{F4500CFA-C27A-EFC2-4CF3-95E57E24ACC6}"/>
          </ac:picMkLst>
        </pc:picChg>
        <pc:picChg chg="add mod">
          <ac:chgData name="Paola C Ibarra" userId="S::kupci001@tamuk.edu::a8651ab7-c96e-4bb3-aea0-7c27fe2ca76e" providerId="AD" clId="Web-{3CAB94E1-D059-57A2-A024-2FEC96A3A5A1}" dt="2025-02-25T20:00:23.578" v="1513" actId="1076"/>
          <ac:picMkLst>
            <pc:docMk/>
            <pc:sldMk cId="2879274299" sldId="324"/>
            <ac:picMk id="10" creationId="{AE1D2612-FBAF-E66C-F7AF-038F1F5A148F}"/>
          </ac:picMkLst>
        </pc:picChg>
        <pc:inkChg chg="add del">
          <ac:chgData name="Paola C Ibarra" userId="S::kupci001@tamuk.edu::a8651ab7-c96e-4bb3-aea0-7c27fe2ca76e" providerId="AD" clId="Web-{3CAB94E1-D059-57A2-A024-2FEC96A3A5A1}" dt="2025-02-25T19:57:27.071" v="1462"/>
          <ac:inkMkLst>
            <pc:docMk/>
            <pc:sldMk cId="2879274299" sldId="324"/>
            <ac:inkMk id="6" creationId="{0F30C50F-CCC5-8E1F-34A2-C7C63F9ABBB2}"/>
          </ac:inkMkLst>
        </pc:inkChg>
        <pc:inkChg chg="add del">
          <ac:chgData name="Paola C Ibarra" userId="S::kupci001@tamuk.edu::a8651ab7-c96e-4bb3-aea0-7c27fe2ca76e" providerId="AD" clId="Web-{3CAB94E1-D059-57A2-A024-2FEC96A3A5A1}" dt="2025-02-25T19:57:49.353" v="1468"/>
          <ac:inkMkLst>
            <pc:docMk/>
            <pc:sldMk cId="2879274299" sldId="324"/>
            <ac:inkMk id="8" creationId="{71A76240-EB95-8562-F8A2-45945685DE46}"/>
          </ac:inkMkLst>
        </pc:inkChg>
      </pc:sldChg>
      <pc:sldChg chg="modSp new">
        <pc:chgData name="Paola C Ibarra" userId="S::kupci001@tamuk.edu::a8651ab7-c96e-4bb3-aea0-7c27fe2ca76e" providerId="AD" clId="Web-{3CAB94E1-D059-57A2-A024-2FEC96A3A5A1}" dt="2025-02-25T20:10:59.072" v="1663" actId="20577"/>
        <pc:sldMkLst>
          <pc:docMk/>
          <pc:sldMk cId="4214174604" sldId="325"/>
        </pc:sldMkLst>
        <pc:spChg chg="mod">
          <ac:chgData name="Paola C Ibarra" userId="S::kupci001@tamuk.edu::a8651ab7-c96e-4bb3-aea0-7c27fe2ca76e" providerId="AD" clId="Web-{3CAB94E1-D059-57A2-A024-2FEC96A3A5A1}" dt="2025-02-25T20:01:03.611" v="1540" actId="1076"/>
          <ac:spMkLst>
            <pc:docMk/>
            <pc:sldMk cId="4214174604" sldId="325"/>
            <ac:spMk id="2" creationId="{CE607D95-1FD0-CAAB-4B55-ED7190DD436A}"/>
          </ac:spMkLst>
        </pc:spChg>
        <pc:spChg chg="mod">
          <ac:chgData name="Paola C Ibarra" userId="S::kupci001@tamuk.edu::a8651ab7-c96e-4bb3-aea0-7c27fe2ca76e" providerId="AD" clId="Web-{3CAB94E1-D059-57A2-A024-2FEC96A3A5A1}" dt="2025-02-25T20:10:59.072" v="1663" actId="20577"/>
          <ac:spMkLst>
            <pc:docMk/>
            <pc:sldMk cId="4214174604" sldId="325"/>
            <ac:spMk id="3" creationId="{59C362FE-EC69-9A35-63D9-32380958C56F}"/>
          </ac:spMkLst>
        </pc:spChg>
      </pc:sldChg>
      <pc:sldChg chg="addSp delSp modSp new">
        <pc:chgData name="Paola C Ibarra" userId="S::kupci001@tamuk.edu::a8651ab7-c96e-4bb3-aea0-7c27fe2ca76e" providerId="AD" clId="Web-{3CAB94E1-D059-57A2-A024-2FEC96A3A5A1}" dt="2025-02-25T20:14:22.408" v="1705" actId="1076"/>
        <pc:sldMkLst>
          <pc:docMk/>
          <pc:sldMk cId="1611902840" sldId="326"/>
        </pc:sldMkLst>
        <pc:spChg chg="mod">
          <ac:chgData name="Paola C Ibarra" userId="S::kupci001@tamuk.edu::a8651ab7-c96e-4bb3-aea0-7c27fe2ca76e" providerId="AD" clId="Web-{3CAB94E1-D059-57A2-A024-2FEC96A3A5A1}" dt="2025-02-25T20:11:50.714" v="1675" actId="20577"/>
          <ac:spMkLst>
            <pc:docMk/>
            <pc:sldMk cId="1611902840" sldId="326"/>
            <ac:spMk id="2" creationId="{06481CC6-40FB-9E53-0C14-651C3EBBA2B2}"/>
          </ac:spMkLst>
        </pc:spChg>
        <pc:spChg chg="add del">
          <ac:chgData name="Paola C Ibarra" userId="S::kupci001@tamuk.edu::a8651ab7-c96e-4bb3-aea0-7c27fe2ca76e" providerId="AD" clId="Web-{3CAB94E1-D059-57A2-A024-2FEC96A3A5A1}" dt="2025-02-25T20:12:45.342" v="1690"/>
          <ac:spMkLst>
            <pc:docMk/>
            <pc:sldMk cId="1611902840" sldId="326"/>
            <ac:spMk id="3" creationId="{23F249E2-D23F-470D-2E96-D1489F5F15A8}"/>
          </ac:spMkLst>
        </pc:spChg>
        <pc:spChg chg="add del mod">
          <ac:chgData name="Paola C Ibarra" userId="S::kupci001@tamuk.edu::a8651ab7-c96e-4bb3-aea0-7c27fe2ca76e" providerId="AD" clId="Web-{3CAB94E1-D059-57A2-A024-2FEC96A3A5A1}" dt="2025-02-25T20:12:59.920" v="1693"/>
          <ac:spMkLst>
            <pc:docMk/>
            <pc:sldMk cId="1611902840" sldId="326"/>
            <ac:spMk id="9" creationId="{941EEA86-DE9A-5572-59C7-7129D19CA8AC}"/>
          </ac:spMkLst>
        </pc:spChg>
        <pc:picChg chg="add del mod ord">
          <ac:chgData name="Paola C Ibarra" userId="S::kupci001@tamuk.edu::a8651ab7-c96e-4bb3-aea0-7c27fe2ca76e" providerId="AD" clId="Web-{3CAB94E1-D059-57A2-A024-2FEC96A3A5A1}" dt="2025-02-25T20:12:04.496" v="1677"/>
          <ac:picMkLst>
            <pc:docMk/>
            <pc:sldMk cId="1611902840" sldId="326"/>
            <ac:picMk id="4" creationId="{50397649-CC95-2B74-7385-AEF5B5140A9E}"/>
          </ac:picMkLst>
        </pc:picChg>
        <pc:picChg chg="add del mod ord">
          <ac:chgData name="Paola C Ibarra" userId="S::kupci001@tamuk.edu::a8651ab7-c96e-4bb3-aea0-7c27fe2ca76e" providerId="AD" clId="Web-{3CAB94E1-D059-57A2-A024-2FEC96A3A5A1}" dt="2025-02-25T20:12:19.559" v="1681"/>
          <ac:picMkLst>
            <pc:docMk/>
            <pc:sldMk cId="1611902840" sldId="326"/>
            <ac:picMk id="5" creationId="{ACFFECC0-4C52-0D1A-AD68-75E77179B5E3}"/>
          </ac:picMkLst>
        </pc:picChg>
        <pc:picChg chg="add del mod ord">
          <ac:chgData name="Paola C Ibarra" userId="S::kupci001@tamuk.edu::a8651ab7-c96e-4bb3-aea0-7c27fe2ca76e" providerId="AD" clId="Web-{3CAB94E1-D059-57A2-A024-2FEC96A3A5A1}" dt="2025-02-25T20:12:40.326" v="1689"/>
          <ac:picMkLst>
            <pc:docMk/>
            <pc:sldMk cId="1611902840" sldId="326"/>
            <ac:picMk id="6" creationId="{A1C472CD-2C91-4628-C876-0A9EEF03C8F2}"/>
          </ac:picMkLst>
        </pc:picChg>
        <pc:picChg chg="add del mod ord">
          <ac:chgData name="Paola C Ibarra" userId="S::kupci001@tamuk.edu::a8651ab7-c96e-4bb3-aea0-7c27fe2ca76e" providerId="AD" clId="Web-{3CAB94E1-D059-57A2-A024-2FEC96A3A5A1}" dt="2025-02-25T20:12:46.076" v="1691"/>
          <ac:picMkLst>
            <pc:docMk/>
            <pc:sldMk cId="1611902840" sldId="326"/>
            <ac:picMk id="7" creationId="{1D84CE15-134E-B339-A07C-C4D890371641}"/>
          </ac:picMkLst>
        </pc:picChg>
        <pc:picChg chg="add mod ord modCrop">
          <ac:chgData name="Paola C Ibarra" userId="S::kupci001@tamuk.edu::a8651ab7-c96e-4bb3-aea0-7c27fe2ca76e" providerId="AD" clId="Web-{3CAB94E1-D059-57A2-A024-2FEC96A3A5A1}" dt="2025-02-25T20:13:56.782" v="1704" actId="14100"/>
          <ac:picMkLst>
            <pc:docMk/>
            <pc:sldMk cId="1611902840" sldId="326"/>
            <ac:picMk id="10" creationId="{A5238076-4E72-1B09-D48D-E3C6FFD2C49C}"/>
          </ac:picMkLst>
        </pc:picChg>
        <pc:picChg chg="add mod">
          <ac:chgData name="Paola C Ibarra" userId="S::kupci001@tamuk.edu::a8651ab7-c96e-4bb3-aea0-7c27fe2ca76e" providerId="AD" clId="Web-{3CAB94E1-D059-57A2-A024-2FEC96A3A5A1}" dt="2025-02-25T20:14:22.408" v="1705" actId="1076"/>
          <ac:picMkLst>
            <pc:docMk/>
            <pc:sldMk cId="1611902840" sldId="326"/>
            <ac:picMk id="11" creationId="{2E237BB2-F07C-346C-DD72-F5AB850E7BEA}"/>
          </ac:picMkLst>
        </pc:picChg>
      </pc:sldChg>
      <pc:sldChg chg="addSp delSp modSp new del">
        <pc:chgData name="Paola C Ibarra" userId="S::kupci001@tamuk.edu::a8651ab7-c96e-4bb3-aea0-7c27fe2ca76e" providerId="AD" clId="Web-{3CAB94E1-D059-57A2-A024-2FEC96A3A5A1}" dt="2025-02-25T21:06:43.577" v="1973"/>
        <pc:sldMkLst>
          <pc:docMk/>
          <pc:sldMk cId="1732334142" sldId="327"/>
        </pc:sldMkLst>
        <pc:spChg chg="mod">
          <ac:chgData name="Paola C Ibarra" userId="S::kupci001@tamuk.edu::a8651ab7-c96e-4bb3-aea0-7c27fe2ca76e" providerId="AD" clId="Web-{3CAB94E1-D059-57A2-A024-2FEC96A3A5A1}" dt="2025-02-25T20:14:45.893" v="1726" actId="20577"/>
          <ac:spMkLst>
            <pc:docMk/>
            <pc:sldMk cId="1732334142" sldId="327"/>
            <ac:spMk id="2" creationId="{E07D5436-FD80-1A8D-8A0E-81E3AD1AE4CD}"/>
          </ac:spMkLst>
        </pc:spChg>
        <pc:spChg chg="add del mod">
          <ac:chgData name="Paola C Ibarra" userId="S::kupci001@tamuk.edu::a8651ab7-c96e-4bb3-aea0-7c27fe2ca76e" providerId="AD" clId="Web-{3CAB94E1-D059-57A2-A024-2FEC96A3A5A1}" dt="2025-02-25T20:16:16.834" v="1748" actId="1076"/>
          <ac:spMkLst>
            <pc:docMk/>
            <pc:sldMk cId="1732334142" sldId="327"/>
            <ac:spMk id="3" creationId="{F2743768-B49E-EE68-F878-DF135E1B7094}"/>
          </ac:spMkLst>
        </pc:spChg>
        <pc:picChg chg="add del mod ord">
          <ac:chgData name="Paola C Ibarra" userId="S::kupci001@tamuk.edu::a8651ab7-c96e-4bb3-aea0-7c27fe2ca76e" providerId="AD" clId="Web-{3CAB94E1-D059-57A2-A024-2FEC96A3A5A1}" dt="2025-02-25T20:15:14.332" v="1730"/>
          <ac:picMkLst>
            <pc:docMk/>
            <pc:sldMk cId="1732334142" sldId="327"/>
            <ac:picMk id="4" creationId="{E1C5101C-DCAE-31B7-00A6-8996551CA092}"/>
          </ac:picMkLst>
        </pc:picChg>
      </pc:sldChg>
      <pc:sldChg chg="addSp delSp modSp new del">
        <pc:chgData name="Paola C Ibarra" userId="S::kupci001@tamuk.edu::a8651ab7-c96e-4bb3-aea0-7c27fe2ca76e" providerId="AD" clId="Web-{3CAB94E1-D059-57A2-A024-2FEC96A3A5A1}" dt="2025-02-25T21:06:45.749" v="1974"/>
        <pc:sldMkLst>
          <pc:docMk/>
          <pc:sldMk cId="2278810105" sldId="328"/>
        </pc:sldMkLst>
        <pc:spChg chg="mod">
          <ac:chgData name="Paola C Ibarra" userId="S::kupci001@tamuk.edu::a8651ab7-c96e-4bb3-aea0-7c27fe2ca76e" providerId="AD" clId="Web-{3CAB94E1-D059-57A2-A024-2FEC96A3A5A1}" dt="2025-02-25T20:16:50.945" v="1760" actId="20577"/>
          <ac:spMkLst>
            <pc:docMk/>
            <pc:sldMk cId="2278810105" sldId="328"/>
            <ac:spMk id="2" creationId="{31F7D5A4-98EA-9AF1-6EB5-61CFCA2E02A7}"/>
          </ac:spMkLst>
        </pc:spChg>
        <pc:spChg chg="del">
          <ac:chgData name="Paola C Ibarra" userId="S::kupci001@tamuk.edu::a8651ab7-c96e-4bb3-aea0-7c27fe2ca76e" providerId="AD" clId="Web-{3CAB94E1-D059-57A2-A024-2FEC96A3A5A1}" dt="2025-02-25T20:16:56.273" v="1761"/>
          <ac:spMkLst>
            <pc:docMk/>
            <pc:sldMk cId="2278810105" sldId="328"/>
            <ac:spMk id="3" creationId="{15BE1698-0676-61CA-26D7-0594DC13C76D}"/>
          </ac:spMkLst>
        </pc:spChg>
        <pc:spChg chg="add mod">
          <ac:chgData name="Paola C Ibarra" userId="S::kupci001@tamuk.edu::a8651ab7-c96e-4bb3-aea0-7c27fe2ca76e" providerId="AD" clId="Web-{3CAB94E1-D059-57A2-A024-2FEC96A3A5A1}" dt="2025-02-25T20:21:30.769" v="1799" actId="1076"/>
          <ac:spMkLst>
            <pc:docMk/>
            <pc:sldMk cId="2278810105" sldId="328"/>
            <ac:spMk id="8" creationId="{612D33EB-1526-55C4-799F-C3B8A0E9B761}"/>
          </ac:spMkLst>
        </pc:spChg>
        <pc:spChg chg="add mod">
          <ac:chgData name="Paola C Ibarra" userId="S::kupci001@tamuk.edu::a8651ab7-c96e-4bb3-aea0-7c27fe2ca76e" providerId="AD" clId="Web-{3CAB94E1-D059-57A2-A024-2FEC96A3A5A1}" dt="2025-02-25T20:21:22.237" v="1798" actId="14100"/>
          <ac:spMkLst>
            <pc:docMk/>
            <pc:sldMk cId="2278810105" sldId="328"/>
            <ac:spMk id="10" creationId="{9DF9726B-8FDE-6252-8B85-CF4BD1949FDD}"/>
          </ac:spMkLst>
        </pc:spChg>
        <pc:picChg chg="add mod ord">
          <ac:chgData name="Paola C Ibarra" userId="S::kupci001@tamuk.edu::a8651ab7-c96e-4bb3-aea0-7c27fe2ca76e" providerId="AD" clId="Web-{3CAB94E1-D059-57A2-A024-2FEC96A3A5A1}" dt="2025-02-25T20:17:04.758" v="1764" actId="1076"/>
          <ac:picMkLst>
            <pc:docMk/>
            <pc:sldMk cId="2278810105" sldId="328"/>
            <ac:picMk id="4" creationId="{160D56C8-648A-23E0-AC3A-94789DA697CF}"/>
          </ac:picMkLst>
        </pc:picChg>
        <pc:picChg chg="add mod">
          <ac:chgData name="Paola C Ibarra" userId="S::kupci001@tamuk.edu::a8651ab7-c96e-4bb3-aea0-7c27fe2ca76e" providerId="AD" clId="Web-{3CAB94E1-D059-57A2-A024-2FEC96A3A5A1}" dt="2025-02-25T20:18:39.309" v="1767" actId="1076"/>
          <ac:picMkLst>
            <pc:docMk/>
            <pc:sldMk cId="2278810105" sldId="328"/>
            <ac:picMk id="5" creationId="{01972FD6-C587-2091-6414-BDAFBDB0612B}"/>
          </ac:picMkLst>
        </pc:picChg>
        <pc:picChg chg="add mod">
          <ac:chgData name="Paola C Ibarra" userId="S::kupci001@tamuk.edu::a8651ab7-c96e-4bb3-aea0-7c27fe2ca76e" providerId="AD" clId="Web-{3CAB94E1-D059-57A2-A024-2FEC96A3A5A1}" dt="2025-02-25T20:18:58.606" v="1773" actId="1076"/>
          <ac:picMkLst>
            <pc:docMk/>
            <pc:sldMk cId="2278810105" sldId="328"/>
            <ac:picMk id="6" creationId="{FCF55078-6B1B-1FA9-20FD-6C98D2D5C025}"/>
          </ac:picMkLst>
        </pc:picChg>
        <pc:picChg chg="add del mod">
          <ac:chgData name="Paola C Ibarra" userId="S::kupci001@tamuk.edu::a8651ab7-c96e-4bb3-aea0-7c27fe2ca76e" providerId="AD" clId="Web-{3CAB94E1-D059-57A2-A024-2FEC96A3A5A1}" dt="2025-02-25T20:19:44.639" v="1784"/>
          <ac:picMkLst>
            <pc:docMk/>
            <pc:sldMk cId="2278810105" sldId="328"/>
            <ac:picMk id="7" creationId="{269FA8A6-9C94-6668-52A0-582F9FD81331}"/>
          </ac:picMkLst>
        </pc:picChg>
        <pc:picChg chg="add mod">
          <ac:chgData name="Paola C Ibarra" userId="S::kupci001@tamuk.edu::a8651ab7-c96e-4bb3-aea0-7c27fe2ca76e" providerId="AD" clId="Web-{3CAB94E1-D059-57A2-A024-2FEC96A3A5A1}" dt="2025-02-25T20:20:59.721" v="1796" actId="1076"/>
          <ac:picMkLst>
            <pc:docMk/>
            <pc:sldMk cId="2278810105" sldId="328"/>
            <ac:picMk id="9" creationId="{28296EDC-98EB-ABB7-3416-C26AD5CABA6D}"/>
          </ac:picMkLst>
        </pc:picChg>
      </pc:sldChg>
      <pc:sldChg chg="addSp modSp new">
        <pc:chgData name="Paola C Ibarra" userId="S::kupci001@tamuk.edu::a8651ab7-c96e-4bb3-aea0-7c27fe2ca76e" providerId="AD" clId="Web-{3CAB94E1-D059-57A2-A024-2FEC96A3A5A1}" dt="2025-02-25T20:23:18.414" v="1833" actId="1076"/>
        <pc:sldMkLst>
          <pc:docMk/>
          <pc:sldMk cId="2676383103" sldId="329"/>
        </pc:sldMkLst>
        <pc:spChg chg="mod">
          <ac:chgData name="Paola C Ibarra" userId="S::kupci001@tamuk.edu::a8651ab7-c96e-4bb3-aea0-7c27fe2ca76e" providerId="AD" clId="Web-{3CAB94E1-D059-57A2-A024-2FEC96A3A5A1}" dt="2025-02-25T20:22:43.490" v="1815" actId="20577"/>
          <ac:spMkLst>
            <pc:docMk/>
            <pc:sldMk cId="2676383103" sldId="329"/>
            <ac:spMk id="2" creationId="{832B124F-F9C9-11A4-DA8E-97A88543CDF6}"/>
          </ac:spMkLst>
        </pc:spChg>
        <pc:spChg chg="mod">
          <ac:chgData name="Paola C Ibarra" userId="S::kupci001@tamuk.edu::a8651ab7-c96e-4bb3-aea0-7c27fe2ca76e" providerId="AD" clId="Web-{3CAB94E1-D059-57A2-A024-2FEC96A3A5A1}" dt="2025-02-25T20:23:00.819" v="1828" actId="1076"/>
          <ac:spMkLst>
            <pc:docMk/>
            <pc:sldMk cId="2676383103" sldId="329"/>
            <ac:spMk id="3" creationId="{550CB913-704A-6C88-CE0C-38E519F2AA2A}"/>
          </ac:spMkLst>
        </pc:spChg>
        <pc:picChg chg="add mod">
          <ac:chgData name="Paola C Ibarra" userId="S::kupci001@tamuk.edu::a8651ab7-c96e-4bb3-aea0-7c27fe2ca76e" providerId="AD" clId="Web-{3CAB94E1-D059-57A2-A024-2FEC96A3A5A1}" dt="2025-02-25T20:23:18.414" v="1833" actId="1076"/>
          <ac:picMkLst>
            <pc:docMk/>
            <pc:sldMk cId="2676383103" sldId="329"/>
            <ac:picMk id="4" creationId="{FC5B347F-374F-99E2-2D1E-59A0B565FE77}"/>
          </ac:picMkLst>
        </pc:picChg>
      </pc:sldChg>
      <pc:sldChg chg="modSp new">
        <pc:chgData name="Paola C Ibarra" userId="S::kupci001@tamuk.edu::a8651ab7-c96e-4bb3-aea0-7c27fe2ca76e" providerId="AD" clId="Web-{3CAB94E1-D059-57A2-A024-2FEC96A3A5A1}" dt="2025-02-25T20:24:05.447" v="1866" actId="20577"/>
        <pc:sldMkLst>
          <pc:docMk/>
          <pc:sldMk cId="335295181" sldId="330"/>
        </pc:sldMkLst>
        <pc:spChg chg="mod">
          <ac:chgData name="Paola C Ibarra" userId="S::kupci001@tamuk.edu::a8651ab7-c96e-4bb3-aea0-7c27fe2ca76e" providerId="AD" clId="Web-{3CAB94E1-D059-57A2-A024-2FEC96A3A5A1}" dt="2025-02-25T20:23:40.961" v="1851" actId="20577"/>
          <ac:spMkLst>
            <pc:docMk/>
            <pc:sldMk cId="335295181" sldId="330"/>
            <ac:spMk id="2" creationId="{59FD3988-E442-14C8-C59A-F9AE9C14D04A}"/>
          </ac:spMkLst>
        </pc:spChg>
        <pc:spChg chg="mod">
          <ac:chgData name="Paola C Ibarra" userId="S::kupci001@tamuk.edu::a8651ab7-c96e-4bb3-aea0-7c27fe2ca76e" providerId="AD" clId="Web-{3CAB94E1-D059-57A2-A024-2FEC96A3A5A1}" dt="2025-02-25T20:24:05.447" v="1866" actId="20577"/>
          <ac:spMkLst>
            <pc:docMk/>
            <pc:sldMk cId="335295181" sldId="330"/>
            <ac:spMk id="3" creationId="{F0F9479E-F27C-4B83-4467-DBAF269DA345}"/>
          </ac:spMkLst>
        </pc:spChg>
      </pc:sldChg>
      <pc:sldChg chg="modSp new">
        <pc:chgData name="Paola C Ibarra" userId="S::kupci001@tamuk.edu::a8651ab7-c96e-4bb3-aea0-7c27fe2ca76e" providerId="AD" clId="Web-{3CAB94E1-D059-57A2-A024-2FEC96A3A5A1}" dt="2025-02-25T20:24:56.167" v="1894" actId="20577"/>
        <pc:sldMkLst>
          <pc:docMk/>
          <pc:sldMk cId="3564396949" sldId="331"/>
        </pc:sldMkLst>
        <pc:spChg chg="mod">
          <ac:chgData name="Paola C Ibarra" userId="S::kupci001@tamuk.edu::a8651ab7-c96e-4bb3-aea0-7c27fe2ca76e" providerId="AD" clId="Web-{3CAB94E1-D059-57A2-A024-2FEC96A3A5A1}" dt="2025-02-25T20:24:22.494" v="1875" actId="20577"/>
          <ac:spMkLst>
            <pc:docMk/>
            <pc:sldMk cId="3564396949" sldId="331"/>
            <ac:spMk id="2" creationId="{0B94EC93-BB08-D837-EEE1-BC24EE5AD7F0}"/>
          </ac:spMkLst>
        </pc:spChg>
        <pc:spChg chg="mod">
          <ac:chgData name="Paola C Ibarra" userId="S::kupci001@tamuk.edu::a8651ab7-c96e-4bb3-aea0-7c27fe2ca76e" providerId="AD" clId="Web-{3CAB94E1-D059-57A2-A024-2FEC96A3A5A1}" dt="2025-02-25T20:24:56.167" v="1894" actId="20577"/>
          <ac:spMkLst>
            <pc:docMk/>
            <pc:sldMk cId="3564396949" sldId="331"/>
            <ac:spMk id="3" creationId="{0A6106E8-1B3A-162F-E242-0AB22E736EF3}"/>
          </ac:spMkLst>
        </pc:spChg>
      </pc:sldChg>
      <pc:sldChg chg="modSp new">
        <pc:chgData name="Paola C Ibarra" userId="S::kupci001@tamuk.edu::a8651ab7-c96e-4bb3-aea0-7c27fe2ca76e" providerId="AD" clId="Web-{3CAB94E1-D059-57A2-A024-2FEC96A3A5A1}" dt="2025-02-25T20:25:38.607" v="1920" actId="1076"/>
        <pc:sldMkLst>
          <pc:docMk/>
          <pc:sldMk cId="3491350204" sldId="332"/>
        </pc:sldMkLst>
        <pc:spChg chg="mod">
          <ac:chgData name="Paola C Ibarra" userId="S::kupci001@tamuk.edu::a8651ab7-c96e-4bb3-aea0-7c27fe2ca76e" providerId="AD" clId="Web-{3CAB94E1-D059-57A2-A024-2FEC96A3A5A1}" dt="2025-02-25T20:25:20.418" v="1907" actId="20577"/>
          <ac:spMkLst>
            <pc:docMk/>
            <pc:sldMk cId="3491350204" sldId="332"/>
            <ac:spMk id="2" creationId="{780DEBC6-AAF9-7968-2BAE-ACB887E3A894}"/>
          </ac:spMkLst>
        </pc:spChg>
        <pc:spChg chg="mod">
          <ac:chgData name="Paola C Ibarra" userId="S::kupci001@tamuk.edu::a8651ab7-c96e-4bb3-aea0-7c27fe2ca76e" providerId="AD" clId="Web-{3CAB94E1-D059-57A2-A024-2FEC96A3A5A1}" dt="2025-02-25T20:25:38.607" v="1920" actId="1076"/>
          <ac:spMkLst>
            <pc:docMk/>
            <pc:sldMk cId="3491350204" sldId="332"/>
            <ac:spMk id="3" creationId="{84CA3A6A-1C5A-8C79-562F-79FC0A52B74A}"/>
          </ac:spMkLst>
        </pc:spChg>
      </pc:sldChg>
      <pc:sldChg chg="addSp delSp modSp new">
        <pc:chgData name="Paola C Ibarra" userId="S::kupci001@tamuk.edu::a8651ab7-c96e-4bb3-aea0-7c27fe2ca76e" providerId="AD" clId="Web-{3CAB94E1-D059-57A2-A024-2FEC96A3A5A1}" dt="2025-02-25T20:27:33.361" v="1947" actId="1076"/>
        <pc:sldMkLst>
          <pc:docMk/>
          <pc:sldMk cId="509572236" sldId="333"/>
        </pc:sldMkLst>
        <pc:spChg chg="del">
          <ac:chgData name="Paola C Ibarra" userId="S::kupci001@tamuk.edu::a8651ab7-c96e-4bb3-aea0-7c27fe2ca76e" providerId="AD" clId="Web-{3CAB94E1-D059-57A2-A024-2FEC96A3A5A1}" dt="2025-02-25T20:26:04.592" v="1923"/>
          <ac:spMkLst>
            <pc:docMk/>
            <pc:sldMk cId="509572236" sldId="333"/>
            <ac:spMk id="2" creationId="{DDF81F82-D1E6-DBFE-6839-6E016289F338}"/>
          </ac:spMkLst>
        </pc:spChg>
        <pc:spChg chg="del">
          <ac:chgData name="Paola C Ibarra" userId="S::kupci001@tamuk.edu::a8651ab7-c96e-4bb3-aea0-7c27fe2ca76e" providerId="AD" clId="Web-{3CAB94E1-D059-57A2-A024-2FEC96A3A5A1}" dt="2025-02-25T20:26:03.029" v="1922"/>
          <ac:spMkLst>
            <pc:docMk/>
            <pc:sldMk cId="509572236" sldId="333"/>
            <ac:spMk id="3" creationId="{38B8A2BD-EAF4-D976-FCA9-609AAA3ED321}"/>
          </ac:spMkLst>
        </pc:spChg>
        <pc:spChg chg="add del mod">
          <ac:chgData name="Paola C Ibarra" userId="S::kupci001@tamuk.edu::a8651ab7-c96e-4bb3-aea0-7c27fe2ca76e" providerId="AD" clId="Web-{3CAB94E1-D059-57A2-A024-2FEC96A3A5A1}" dt="2025-02-25T20:26:09.248" v="1927"/>
          <ac:spMkLst>
            <pc:docMk/>
            <pc:sldMk cId="509572236" sldId="333"/>
            <ac:spMk id="4" creationId="{EEB007DA-0E64-F64E-A4F1-36C168AD3F8F}"/>
          </ac:spMkLst>
        </pc:spChg>
        <pc:picChg chg="add mod">
          <ac:chgData name="Paola C Ibarra" userId="S::kupci001@tamuk.edu::a8651ab7-c96e-4bb3-aea0-7c27fe2ca76e" providerId="AD" clId="Web-{3CAB94E1-D059-57A2-A024-2FEC96A3A5A1}" dt="2025-02-25T20:26:29.984" v="1931" actId="1076"/>
          <ac:picMkLst>
            <pc:docMk/>
            <pc:sldMk cId="509572236" sldId="333"/>
            <ac:picMk id="5" creationId="{51B3A606-36DF-FBC4-727E-ECB22B6B70E7}"/>
          </ac:picMkLst>
        </pc:picChg>
        <pc:picChg chg="add mod">
          <ac:chgData name="Paola C Ibarra" userId="S::kupci001@tamuk.edu::a8651ab7-c96e-4bb3-aea0-7c27fe2ca76e" providerId="AD" clId="Web-{3CAB94E1-D059-57A2-A024-2FEC96A3A5A1}" dt="2025-02-25T20:26:45.469" v="1935" actId="1076"/>
          <ac:picMkLst>
            <pc:docMk/>
            <pc:sldMk cId="509572236" sldId="333"/>
            <ac:picMk id="6" creationId="{68E61838-C811-A6C8-9483-599B1CA4481F}"/>
          </ac:picMkLst>
        </pc:picChg>
        <pc:picChg chg="add mod ord">
          <ac:chgData name="Paola C Ibarra" userId="S::kupci001@tamuk.edu::a8651ab7-c96e-4bb3-aea0-7c27fe2ca76e" providerId="AD" clId="Web-{3CAB94E1-D059-57A2-A024-2FEC96A3A5A1}" dt="2025-02-25T20:27:09.641" v="1940"/>
          <ac:picMkLst>
            <pc:docMk/>
            <pc:sldMk cId="509572236" sldId="333"/>
            <ac:picMk id="7" creationId="{F49819D7-2B43-498F-B0F5-8C91B58D59E4}"/>
          </ac:picMkLst>
        </pc:picChg>
        <pc:picChg chg="add mod">
          <ac:chgData name="Paola C Ibarra" userId="S::kupci001@tamuk.edu::a8651ab7-c96e-4bb3-aea0-7c27fe2ca76e" providerId="AD" clId="Web-{3CAB94E1-D059-57A2-A024-2FEC96A3A5A1}" dt="2025-02-25T20:27:33.361" v="1947" actId="1076"/>
          <ac:picMkLst>
            <pc:docMk/>
            <pc:sldMk cId="509572236" sldId="333"/>
            <ac:picMk id="8" creationId="{DDAFB708-E260-6F72-D7BE-FA9FB608E5D1}"/>
          </ac:picMkLst>
        </pc:picChg>
      </pc:sldChg>
      <pc:sldChg chg="new del">
        <pc:chgData name="Paola C Ibarra" userId="S::kupci001@tamuk.edu::a8651ab7-c96e-4bb3-aea0-7c27fe2ca76e" providerId="AD" clId="Web-{3CAB94E1-D059-57A2-A024-2FEC96A3A5A1}" dt="2025-02-25T21:04:14.952" v="1949"/>
        <pc:sldMkLst>
          <pc:docMk/>
          <pc:sldMk cId="759128753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ECE32-7E72-472B-847D-494C83AF8592}" type="datetimeFigureOut">
              <a:rPr lang="en-US" smtClean="0"/>
              <a:t>2/25/2025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1145B-FD66-421E-8D3F-F42A5D7C3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7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157E2D-80A0-4857-8B96-4B01B69A43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-8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-8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97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57E2D-80A0-4857-8B96-4B01B69A43E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2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57E2D-80A0-4857-8B96-4B01B69A43E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0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57E2D-80A0-4857-8B96-4B01B69A43E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5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6337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1915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06584"/>
            <a:ext cx="2844800" cy="251417"/>
          </a:xfrm>
        </p:spPr>
        <p:txBody>
          <a:bodyPr/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fld id="{FA208901-E543-408D-A6CB-8B72E49A5403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06584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06584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CEABCA-7B13-41B6-A396-59880F9703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4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328"/>
            <a:ext cx="10972800" cy="1087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2370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B64557-4020-466E-BAF6-4888924F38AB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06582"/>
            <a:ext cx="3860800" cy="25141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06582"/>
            <a:ext cx="2844800" cy="25141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BD8691-5CC5-460B-AB24-DC74DE77D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9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3172402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6722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CC284D-B45E-49BA-920F-BD520079EB49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606583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9E63F9-2B17-4A27-A8CC-820AE46E6F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2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6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7670"/>
            <a:ext cx="10972800" cy="1079968"/>
          </a:xfrm>
        </p:spPr>
        <p:txBody>
          <a:bodyPr/>
          <a:lstStyle>
            <a:lvl1pPr>
              <a:defRPr>
                <a:solidFill>
                  <a:srgbClr val="1440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349668"/>
          </a:xfrm>
        </p:spPr>
        <p:txBody>
          <a:bodyPr/>
          <a:lstStyle>
            <a:lvl1pPr>
              <a:defRPr sz="2800">
                <a:solidFill>
                  <a:srgbClr val="14407B"/>
                </a:solidFill>
                <a:latin typeface="+mj-lt"/>
              </a:defRPr>
            </a:lvl1pPr>
            <a:lvl2pPr>
              <a:defRPr sz="2400">
                <a:solidFill>
                  <a:srgbClr val="14407B"/>
                </a:solidFill>
                <a:latin typeface="+mj-lt"/>
              </a:defRPr>
            </a:lvl2pPr>
            <a:lvl3pPr>
              <a:defRPr sz="2000">
                <a:solidFill>
                  <a:srgbClr val="14407B"/>
                </a:solidFill>
                <a:latin typeface="+mj-lt"/>
              </a:defRPr>
            </a:lvl3pPr>
            <a:lvl4pPr>
              <a:defRPr sz="1800">
                <a:solidFill>
                  <a:srgbClr val="14407B"/>
                </a:solidFill>
                <a:latin typeface="+mj-lt"/>
              </a:defRPr>
            </a:lvl4pPr>
            <a:lvl5pPr>
              <a:defRPr sz="1800">
                <a:solidFill>
                  <a:srgbClr val="14407B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349668"/>
          </a:xfrm>
        </p:spPr>
        <p:txBody>
          <a:bodyPr/>
          <a:lstStyle>
            <a:lvl1pPr>
              <a:defRPr sz="2800">
                <a:solidFill>
                  <a:srgbClr val="14407B"/>
                </a:solidFill>
                <a:latin typeface="+mj-lt"/>
              </a:defRPr>
            </a:lvl1pPr>
            <a:lvl2pPr>
              <a:defRPr sz="2400">
                <a:solidFill>
                  <a:srgbClr val="14407B"/>
                </a:solidFill>
                <a:latin typeface="+mj-lt"/>
              </a:defRPr>
            </a:lvl2pPr>
            <a:lvl3pPr>
              <a:defRPr sz="2000">
                <a:solidFill>
                  <a:srgbClr val="14407B"/>
                </a:solidFill>
                <a:latin typeface="+mj-lt"/>
              </a:defRPr>
            </a:lvl3pPr>
            <a:lvl4pPr>
              <a:defRPr sz="1800">
                <a:solidFill>
                  <a:srgbClr val="14407B"/>
                </a:solidFill>
                <a:latin typeface="+mj-lt"/>
              </a:defRPr>
            </a:lvl4pPr>
            <a:lvl5pPr>
              <a:defRPr sz="1800">
                <a:solidFill>
                  <a:srgbClr val="14407B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606584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326E6C0-C2CB-4523-A1B1-B68C36AF7A17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606584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606584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1A447D-3670-4B43-B361-02F801C38F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5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6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3366"/>
            <a:ext cx="10972800" cy="1143000"/>
          </a:xfrm>
        </p:spPr>
        <p:txBody>
          <a:bodyPr/>
          <a:lstStyle>
            <a:lvl1pPr>
              <a:defRPr>
                <a:solidFill>
                  <a:srgbClr val="1440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4407B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2751252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14407B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2751251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45C238-0A79-4A53-8118-DDB8DE9F4079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606583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3D8F0F-B3EB-456C-8630-559F1F9744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6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6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1573"/>
            <a:ext cx="10972800" cy="1143000"/>
          </a:xfrm>
        </p:spPr>
        <p:txBody>
          <a:bodyPr/>
          <a:lstStyle>
            <a:lvl1pPr>
              <a:defRPr>
                <a:solidFill>
                  <a:srgbClr val="1440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606584"/>
            <a:ext cx="28448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6CEB9A-D247-46CB-8D46-ED1AFB966B20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606584"/>
            <a:ext cx="38608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606584"/>
            <a:ext cx="2844800" cy="25437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B334AC-52EF-47C9-92E0-3D33B4629E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13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D1C8B1-7CD6-46A1-B89F-C29EAF3DAEB8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606583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68A322-BD70-4BD0-A083-5ECD6DB7F5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6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03735"/>
            <a:ext cx="4011084" cy="1031365"/>
          </a:xfrm>
        </p:spPr>
        <p:txBody>
          <a:bodyPr anchor="b"/>
          <a:lstStyle>
            <a:lvl1pPr algn="l">
              <a:defRPr sz="2000" b="1">
                <a:solidFill>
                  <a:srgbClr val="1440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403735"/>
            <a:ext cx="6815667" cy="4522392"/>
          </a:xfrm>
        </p:spPr>
        <p:txBody>
          <a:bodyPr/>
          <a:lstStyle>
            <a:lvl1pPr>
              <a:defRPr sz="3200">
                <a:solidFill>
                  <a:srgbClr val="14407B"/>
                </a:solidFill>
                <a:latin typeface="+mj-lt"/>
              </a:defRPr>
            </a:lvl1pPr>
            <a:lvl2pPr>
              <a:defRPr sz="2800">
                <a:solidFill>
                  <a:srgbClr val="14407B"/>
                </a:solidFill>
                <a:latin typeface="+mj-lt"/>
              </a:defRPr>
            </a:lvl2pPr>
            <a:lvl3pPr>
              <a:defRPr sz="2400">
                <a:solidFill>
                  <a:srgbClr val="14407B"/>
                </a:solidFill>
                <a:latin typeface="+mj-lt"/>
              </a:defRPr>
            </a:lvl3pPr>
            <a:lvl4pPr>
              <a:defRPr sz="2000">
                <a:solidFill>
                  <a:srgbClr val="14407B"/>
                </a:solidFill>
                <a:latin typeface="+mj-lt"/>
              </a:defRPr>
            </a:lvl4pPr>
            <a:lvl5pPr>
              <a:defRPr sz="2000">
                <a:solidFill>
                  <a:srgbClr val="14407B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099"/>
            <a:ext cx="4011084" cy="3491028"/>
          </a:xfrm>
        </p:spPr>
        <p:txBody>
          <a:bodyPr/>
          <a:lstStyle>
            <a:lvl1pPr marL="0" indent="0">
              <a:buNone/>
              <a:defRPr sz="1400">
                <a:solidFill>
                  <a:srgbClr val="14407B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368960-ACB5-4069-BE46-ACB6EFFFA543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606583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3E0ECB-F0CD-4917-914A-9BD8E4C09C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6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6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3869681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14407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3256906"/>
          </a:xfrm>
        </p:spPr>
        <p:txBody>
          <a:bodyPr/>
          <a:lstStyle>
            <a:lvl1pPr marL="0" indent="0">
              <a:buNone/>
              <a:defRPr sz="3200">
                <a:solidFill>
                  <a:srgbClr val="14407B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436419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14407B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505157-3603-4D53-8830-BE26B3322CAC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606583"/>
            <a:ext cx="3860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606583"/>
            <a:ext cx="2844800" cy="2514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4600C1-B6F9-4278-9D56-39C41F878B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0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6powerpoint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C2001-9BAB-41FE-89CD-C20C523F88C2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8180-031D-4EBE-A407-88297FDDBF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2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so.tamus.edu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4084474" y="3054220"/>
            <a:ext cx="5180045" cy="749559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b="1" dirty="0">
                <a:ln w="9525" cmpd="sng">
                  <a:noFill/>
                  <a:prstDash val="solid"/>
                </a:ln>
                <a:solidFill>
                  <a:schemeClr val="bg1"/>
                </a:solidFill>
              </a:rPr>
              <a:t>Division of Financial Services</a:t>
            </a:r>
          </a:p>
          <a:p>
            <a:pPr algn="l" eaLnBrk="1" hangingPunct="1">
              <a:defRPr/>
            </a:pPr>
            <a:endParaRPr lang="en-US" altLang="en-US" b="1" dirty="0">
              <a:ln w="9525" cmpd="sng">
                <a:noFill/>
                <a:prstDash val="solid"/>
              </a:ln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47964" y="2201830"/>
            <a:ext cx="625306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2000"/>
              </a:spcBef>
              <a:buFont typeface="Wingdings 2" panose="05020102010507070707" pitchFamily="18" charset="2"/>
              <a:buChar char=""/>
              <a:defRPr sz="2200"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ts val="600"/>
              </a:spcBef>
              <a:buFont typeface="Wingdings 2" panose="05020102010507070707" pitchFamily="18" charset="2"/>
              <a:buChar char=""/>
              <a:defRPr sz="2000"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ts val="600"/>
              </a:spcBef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ts val="600"/>
              </a:spcBef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ts val="600"/>
              </a:spcBef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Font typeface="Wingdings 2" panose="05020102010507070707" pitchFamily="18" charset="2"/>
              <a:buChar char=""/>
              <a:defRPr>
                <a:solidFill>
                  <a:schemeClr val="bg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>
                <a:solidFill>
                  <a:prstClr val="white"/>
                </a:solidFill>
                <a:latin typeface="Garamond"/>
              </a:rPr>
              <a:t>Account Management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4800" b="1" dirty="0">
              <a:solidFill>
                <a:prstClr val="white"/>
              </a:solidFill>
              <a:latin typeface="Garamond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4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43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C9963-2C24-B143-4EF9-AC6D33E6A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6392-62D8-C09C-BC0B-3672BF122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129" y="669295"/>
            <a:ext cx="8707742" cy="108730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500" dirty="0">
                <a:ea typeface="+mj-lt"/>
                <a:cs typeface="+mj-lt"/>
              </a:rPr>
              <a:t>There are two icons above </a:t>
            </a:r>
            <a:r>
              <a:rPr lang="en-US" sz="2500" b="1" dirty="0">
                <a:ea typeface="+mj-lt"/>
                <a:cs typeface="+mj-lt"/>
              </a:rPr>
              <a:t>All</a:t>
            </a:r>
            <a:r>
              <a:rPr lang="en-US" sz="2500" dirty="0">
                <a:ea typeface="+mj-lt"/>
                <a:cs typeface="+mj-lt"/>
              </a:rPr>
              <a:t>: one for Excel and the other for PDF. </a:t>
            </a:r>
            <a:br>
              <a:rPr lang="en-US" sz="2500" dirty="0">
                <a:ea typeface="+mj-lt"/>
                <a:cs typeface="+mj-lt"/>
              </a:rPr>
            </a:br>
            <a:r>
              <a:rPr lang="en-US" sz="2500" dirty="0">
                <a:ea typeface="+mj-lt"/>
                <a:cs typeface="+mj-lt"/>
              </a:rPr>
              <a:t>Click on the preferred file type.</a:t>
            </a:r>
            <a:endParaRPr lang="en-US" sz="2500" dirty="0"/>
          </a:p>
        </p:txBody>
      </p:sp>
      <p:pic>
        <p:nvPicPr>
          <p:cNvPr id="4" name="Content Placeholder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288383F-6551-AAF5-0A91-E0760C0C9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338" y="1756604"/>
            <a:ext cx="8625324" cy="4044148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EAF6299-9127-19AB-C546-AD1E68A5C6E7}"/>
              </a:ext>
            </a:extLst>
          </p:cNvPr>
          <p:cNvCxnSpPr/>
          <p:nvPr/>
        </p:nvCxnSpPr>
        <p:spPr>
          <a:xfrm>
            <a:off x="8945053" y="1929513"/>
            <a:ext cx="914400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8795E86-6D14-ADDF-F139-D9C5DB300F91}"/>
              </a:ext>
            </a:extLst>
          </p:cNvPr>
          <p:cNvSpPr/>
          <p:nvPr/>
        </p:nvSpPr>
        <p:spPr>
          <a:xfrm>
            <a:off x="9900662" y="2843913"/>
            <a:ext cx="508000" cy="386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96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5EAE0-817F-BE7B-3768-685DFC186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0B12-AA75-9F53-68D2-22895777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257" y="255684"/>
            <a:ext cx="7097486" cy="900872"/>
          </a:xfrm>
        </p:spPr>
        <p:txBody>
          <a:bodyPr/>
          <a:lstStyle/>
          <a:p>
            <a:r>
              <a:rPr lang="en-US" b="1" dirty="0"/>
              <a:t>PDF Version of the Report </a:t>
            </a: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21F4C65-4162-56B4-2BE8-CCE7363BD8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076" y="1231200"/>
            <a:ext cx="8899848" cy="4611542"/>
          </a:xfrm>
        </p:spPr>
      </p:pic>
    </p:spTree>
    <p:extLst>
      <p:ext uri="{BB962C8B-B14F-4D97-AF65-F5344CB8AC3E}">
        <p14:creationId xmlns:p14="http://schemas.microsoft.com/office/powerpoint/2010/main" val="336601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9A94-F3BF-5DA7-1CE6-11E76A99F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290" y="330329"/>
            <a:ext cx="7321420" cy="780014"/>
          </a:xfrm>
        </p:spPr>
        <p:txBody>
          <a:bodyPr>
            <a:normAutofit/>
          </a:bodyPr>
          <a:lstStyle/>
          <a:p>
            <a:r>
              <a:rPr lang="en-US" b="1" dirty="0"/>
              <a:t>Excel Version of the Report</a:t>
            </a: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6F949D3-822F-FCBD-E27D-CBC9449C5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7095" y="1210596"/>
            <a:ext cx="6877810" cy="4634208"/>
          </a:xfrm>
        </p:spPr>
      </p:pic>
    </p:spTree>
    <p:extLst>
      <p:ext uri="{BB962C8B-B14F-4D97-AF65-F5344CB8AC3E}">
        <p14:creationId xmlns:p14="http://schemas.microsoft.com/office/powerpoint/2010/main" val="1192668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7EEEF-C350-D6D0-81BB-44CBD31FA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649" y="392368"/>
            <a:ext cx="7498702" cy="1087309"/>
          </a:xfrm>
        </p:spPr>
        <p:txBody>
          <a:bodyPr/>
          <a:lstStyle/>
          <a:p>
            <a:r>
              <a:rPr lang="en-US" b="1" dirty="0"/>
              <a:t>Monthly Account Summary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B21DDB9-9EFD-9C47-672B-DBCD9755E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857" y="1479677"/>
            <a:ext cx="10450286" cy="4267722"/>
          </a:xfrm>
        </p:spPr>
      </p:pic>
      <p:pic>
        <p:nvPicPr>
          <p:cNvPr id="6" name="Picture 5" descr="A blue arrow pointing up&#10;&#10;AI-generated content may be incorrect.">
            <a:extLst>
              <a:ext uri="{FF2B5EF4-FFF2-40B4-BE49-F238E27FC236}">
                <a16:creationId xmlns:a16="http://schemas.microsoft.com/office/drawing/2014/main" id="{EBD4EE89-FD5A-688E-E834-4C3A1E996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642" y="5109561"/>
            <a:ext cx="539750" cy="738505"/>
          </a:xfrm>
          <a:prstGeom prst="rect">
            <a:avLst/>
          </a:prstGeom>
        </p:spPr>
      </p:pic>
      <p:pic>
        <p:nvPicPr>
          <p:cNvPr id="7" name="Picture 6" descr="A green arrow pointing up&#10;&#10;AI-generated content may be incorrect.">
            <a:extLst>
              <a:ext uri="{FF2B5EF4-FFF2-40B4-BE49-F238E27FC236}">
                <a16:creationId xmlns:a16="http://schemas.microsoft.com/office/drawing/2014/main" id="{8DA5C3C0-6EA2-D6EA-FF55-4A9E63584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9158" y="5109561"/>
            <a:ext cx="598170" cy="737235"/>
          </a:xfrm>
          <a:prstGeom prst="rect">
            <a:avLst/>
          </a:prstGeom>
        </p:spPr>
      </p:pic>
      <p:pic>
        <p:nvPicPr>
          <p:cNvPr id="8" name="Picture 7" descr="A yellow arrow pointing up&#10;&#10;AI-generated content may be incorrect.">
            <a:extLst>
              <a:ext uri="{FF2B5EF4-FFF2-40B4-BE49-F238E27FC236}">
                <a16:creationId xmlns:a16="http://schemas.microsoft.com/office/drawing/2014/main" id="{43E85F6F-BD84-288F-6606-366B3D112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6091" y="5109561"/>
            <a:ext cx="548005" cy="737235"/>
          </a:xfrm>
          <a:prstGeom prst="rect">
            <a:avLst/>
          </a:prstGeom>
        </p:spPr>
      </p:pic>
      <p:pic>
        <p:nvPicPr>
          <p:cNvPr id="9" name="Picture 8" descr="An orange arrow pointing up&#10;&#10;AI-generated content may be incorrect.">
            <a:extLst>
              <a:ext uri="{FF2B5EF4-FFF2-40B4-BE49-F238E27FC236}">
                <a16:creationId xmlns:a16="http://schemas.microsoft.com/office/drawing/2014/main" id="{1C2C6D9A-586D-78D5-BDEA-47F30BCD9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6193" y="5114958"/>
            <a:ext cx="535940" cy="726440"/>
          </a:xfrm>
          <a:prstGeom prst="rect">
            <a:avLst/>
          </a:prstGeom>
        </p:spPr>
      </p:pic>
      <p:pic>
        <p:nvPicPr>
          <p:cNvPr id="10" name="Picture 9" descr="A red arrow pointing up&#10;&#10;AI-generated content may be incorrect.">
            <a:extLst>
              <a:ext uri="{FF2B5EF4-FFF2-40B4-BE49-F238E27FC236}">
                <a16:creationId xmlns:a16="http://schemas.microsoft.com/office/drawing/2014/main" id="{B0F7A53A-A9B7-9F84-1CA1-7D0CBA2CFC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12327" y="5115538"/>
            <a:ext cx="545465" cy="72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1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with colorful arrows&#10;&#10;AI-generated content may be incorrect.">
            <a:extLst>
              <a:ext uri="{FF2B5EF4-FFF2-40B4-BE49-F238E27FC236}">
                <a16:creationId xmlns:a16="http://schemas.microsoft.com/office/drawing/2014/main" id="{D910AA2B-335C-E367-F845-619577CE6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" t="20324" r="899" b="8810"/>
          <a:stretch/>
        </p:blipFill>
        <p:spPr>
          <a:xfrm>
            <a:off x="1832628" y="1417637"/>
            <a:ext cx="8526744" cy="45200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6B2A8-8329-44BA-9BA0-11520E2E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98" y="255683"/>
            <a:ext cx="10972800" cy="1087309"/>
          </a:xfrm>
        </p:spPr>
        <p:txBody>
          <a:bodyPr/>
          <a:lstStyle/>
          <a:p>
            <a:r>
              <a:rPr lang="en-US" b="1" dirty="0"/>
              <a:t>What Do These Numbers Mean?</a:t>
            </a:r>
          </a:p>
        </p:txBody>
      </p:sp>
    </p:spTree>
    <p:extLst>
      <p:ext uri="{BB962C8B-B14F-4D97-AF65-F5344CB8AC3E}">
        <p14:creationId xmlns:p14="http://schemas.microsoft.com/office/powerpoint/2010/main" val="378089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71263-CFDA-745F-9866-3E02E197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80" y="442089"/>
            <a:ext cx="7863840" cy="873949"/>
          </a:xfrm>
        </p:spPr>
        <p:txBody>
          <a:bodyPr anchor="ctr">
            <a:normAutofit/>
          </a:bodyPr>
          <a:lstStyle/>
          <a:p>
            <a:r>
              <a:rPr lang="en-US" b="1" dirty="0"/>
              <a:t>Fund Sources</a:t>
            </a:r>
          </a:p>
        </p:txBody>
      </p:sp>
      <p:pic>
        <p:nvPicPr>
          <p:cNvPr id="6" name="Content Placeholder 5" descr="A table with text on it&#10;&#10;AI-generated content may be incorrect.">
            <a:extLst>
              <a:ext uri="{FF2B5EF4-FFF2-40B4-BE49-F238E27FC236}">
                <a16:creationId xmlns:a16="http://schemas.microsoft.com/office/drawing/2014/main" id="{5F26908F-083E-B385-4161-1AB4D30A7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3" b="17906"/>
          <a:stretch/>
        </p:blipFill>
        <p:spPr>
          <a:xfrm>
            <a:off x="1798320" y="1305561"/>
            <a:ext cx="8595360" cy="4506583"/>
          </a:xfrm>
          <a:noFill/>
        </p:spPr>
      </p:pic>
    </p:spTree>
    <p:extLst>
      <p:ext uri="{BB962C8B-B14F-4D97-AF65-F5344CB8AC3E}">
        <p14:creationId xmlns:p14="http://schemas.microsoft.com/office/powerpoint/2010/main" val="157104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59E77-8FE1-30B8-C464-43FFE16C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Budget Monitoring &amp; Transfers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714D4B-4FE8-90B0-A06F-A7DAE93A1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0299" y="154000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9D9FD-ACFF-C373-F0B3-BFDB04F8F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7106" y="2234463"/>
            <a:ext cx="4346575" cy="387708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Continually check revenues/expenditures against budget 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1"/>
                </a:solidFill>
              </a:rPr>
              <a:t>  - Short on Revenue?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1"/>
                </a:solidFill>
              </a:rPr>
              <a:t>  - Overspending?</a:t>
            </a:r>
          </a:p>
          <a:p>
            <a:pPr marL="0" indent="0">
              <a:buNone/>
            </a:pPr>
            <a:r>
              <a:rPr lang="en-US" sz="2500" dirty="0">
                <a:solidFill>
                  <a:schemeClr val="tx1"/>
                </a:solidFill>
              </a:rPr>
              <a:t>  -Unanticipated Expense?</a:t>
            </a:r>
          </a:p>
          <a:p>
            <a:r>
              <a:rPr lang="en-US" sz="2500" dirty="0">
                <a:solidFill>
                  <a:schemeClr val="tx1"/>
                </a:solidFill>
              </a:rPr>
              <a:t>Make proper budget adjustments to reflect actuals  </a:t>
            </a:r>
          </a:p>
          <a:p>
            <a:r>
              <a:rPr lang="en-US" dirty="0"/>
              <a:t>-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F5C6CF-6F9B-0957-5D9B-DB2D7A2B8F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91506" y="1535113"/>
            <a:ext cx="5253302" cy="63976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Which pools can I transfer from?</a:t>
            </a:r>
          </a:p>
        </p:txBody>
      </p:sp>
      <p:pic>
        <p:nvPicPr>
          <p:cNvPr id="7" name="Content Placeholder 6" descr="A table with text on it&#10;&#10;AI-generated content may be incorrect.">
            <a:extLst>
              <a:ext uri="{FF2B5EF4-FFF2-40B4-BE49-F238E27FC236}">
                <a16:creationId xmlns:a16="http://schemas.microsoft.com/office/drawing/2014/main" id="{4565154C-D496-7DDB-1741-B1A657C093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691506" y="2233622"/>
            <a:ext cx="5500668" cy="3230266"/>
          </a:xfrm>
        </p:spPr>
      </p:pic>
    </p:spTree>
    <p:extLst>
      <p:ext uri="{BB962C8B-B14F-4D97-AF65-F5344CB8AC3E}">
        <p14:creationId xmlns:p14="http://schemas.microsoft.com/office/powerpoint/2010/main" val="2936009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FF78-BFDD-D899-5E59-41C60850C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5755" y="2047390"/>
            <a:ext cx="8938727" cy="1194772"/>
          </a:xfrm>
        </p:spPr>
        <p:txBody>
          <a:bodyPr>
            <a:noAutofit/>
          </a:bodyPr>
          <a:lstStyle/>
          <a:p>
            <a:r>
              <a:rPr lang="en-US" sz="4200" b="1" dirty="0"/>
              <a:t>Department Budget Request Training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BC35-C931-D9A6-6929-B250410A1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878" y="3020786"/>
            <a:ext cx="1966479" cy="6858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200" b="1" dirty="0">
                <a:solidFill>
                  <a:schemeClr val="bg1"/>
                </a:solidFill>
                <a:ea typeface="+mj-ea"/>
                <a:cs typeface="+mj-cs"/>
              </a:rPr>
              <a:t>(DBR)</a:t>
            </a:r>
          </a:p>
        </p:txBody>
      </p:sp>
    </p:spTree>
    <p:extLst>
      <p:ext uri="{BB962C8B-B14F-4D97-AF65-F5344CB8AC3E}">
        <p14:creationId xmlns:p14="http://schemas.microsoft.com/office/powerpoint/2010/main" val="61420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CCBD5-FF11-EC3F-7DC0-E98734AF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6392"/>
            <a:ext cx="10972800" cy="1087309"/>
          </a:xfrm>
        </p:spPr>
        <p:txBody>
          <a:bodyPr/>
          <a:lstStyle/>
          <a:p>
            <a:r>
              <a:rPr lang="en-US" b="1" dirty="0"/>
              <a:t>What is a DBR?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5FF79-E1F2-EF9D-62C2-34985C63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085" y="1604250"/>
            <a:ext cx="8207829" cy="43237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Budget and fund transfers initiated at the departmental level are electronically routed for approval.</a:t>
            </a:r>
          </a:p>
          <a:p>
            <a:r>
              <a:rPr lang="en-US" dirty="0"/>
              <a:t>Created in Canopy under the </a:t>
            </a:r>
            <a:r>
              <a:rPr lang="en-US" b="1" dirty="0"/>
              <a:t>FRS</a:t>
            </a:r>
            <a:r>
              <a:rPr lang="en-US" dirty="0"/>
              <a:t> tab.</a:t>
            </a:r>
          </a:p>
          <a:p>
            <a:r>
              <a:rPr lang="en-US" dirty="0"/>
              <a:t>Embedded rules apply existing organizational limitations when creating transfers.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55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E374-A939-89A5-D6A5-1298151AE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0441"/>
            <a:ext cx="10972800" cy="1087309"/>
          </a:xfrm>
        </p:spPr>
        <p:txBody>
          <a:bodyPr/>
          <a:lstStyle/>
          <a:p>
            <a:r>
              <a:rPr lang="en-US" b="1" dirty="0"/>
              <a:t>What are the Benefits?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9B68-5C03-7AA8-1D54-506BEBBED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5" y="1617709"/>
            <a:ext cx="10504715" cy="4323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• </a:t>
            </a:r>
            <a:r>
              <a:rPr lang="en-US" dirty="0"/>
              <a:t>Departmental data entry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</a:t>
            </a:r>
            <a:r>
              <a:rPr lang="en-US" dirty="0"/>
              <a:t>Departmental electronic approvals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</a:t>
            </a:r>
            <a:r>
              <a:rPr lang="en-US" dirty="0"/>
              <a:t>Automatic posting upon approval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</a:t>
            </a:r>
            <a:r>
              <a:rPr lang="en-US" dirty="0"/>
              <a:t>FYI notification to recipients (destination)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</a:t>
            </a:r>
            <a:r>
              <a:rPr lang="en-US" dirty="0"/>
              <a:t>Security and account access controls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</a:t>
            </a:r>
            <a:r>
              <a:rPr lang="en-US" dirty="0"/>
              <a:t>Creation, routing, and approval through Canopy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3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E55814-E8AA-4345-A3A7-2A934DF05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 Overview</a:t>
            </a:r>
          </a:p>
        </p:txBody>
      </p:sp>
      <p:sp>
        <p:nvSpPr>
          <p:cNvPr id="12291" name="Subtitle 2"/>
          <p:cNvSpPr>
            <a:spLocks noGrp="1"/>
          </p:cNvSpPr>
          <p:nvPr>
            <p:ph idx="1"/>
          </p:nvPr>
        </p:nvSpPr>
        <p:spPr>
          <a:xfrm>
            <a:off x="2865272" y="1600202"/>
            <a:ext cx="6461452" cy="25799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cs typeface="Arial"/>
              </a:rPr>
              <a:t>Canopy Reports and Tips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cs typeface="Arial"/>
              </a:rPr>
              <a:t>Reading account screens and columns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cs typeface="Arial"/>
              </a:rPr>
              <a:t>Chart of Accounts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cs typeface="Arial"/>
              </a:rPr>
              <a:t>DBR Training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cs typeface="Arial"/>
              </a:rPr>
              <a:t>Creating a PCT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 b="1" dirty="0">
              <a:cs typeface="Arial"/>
            </a:endParaRPr>
          </a:p>
          <a:p>
            <a:pPr algn="l">
              <a:defRPr/>
            </a:pPr>
            <a:endParaRPr lang="en-US" sz="2400" b="1" dirty="0"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1942F-A21A-4D81-BBD7-B04DE5B54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50" y="1308077"/>
            <a:ext cx="10272697" cy="1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7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560B-C2F6-8976-1446-6B90EDFB7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When to use a DBR?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AC63C-D431-162A-9820-39AF6E3DD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b="1" u="sng" dirty="0"/>
              <a:t>Primary Focus:</a:t>
            </a:r>
            <a:endParaRPr lang="en-US" dirty="0"/>
          </a:p>
          <a:p>
            <a:pPr lvl="1"/>
            <a:r>
              <a:rPr lang="en-US" b="1" dirty="0"/>
              <a:t>Type 1 (EP): </a:t>
            </a:r>
            <a:r>
              <a:rPr lang="en-US" dirty="0"/>
              <a:t>Transfer funds </a:t>
            </a:r>
            <a:r>
              <a:rPr lang="en-US" u="sng" dirty="0"/>
              <a:t>between expense pools </a:t>
            </a:r>
            <a:endParaRPr lang="en-US" dirty="0"/>
          </a:p>
          <a:p>
            <a:pPr>
              <a:buNone/>
            </a:pPr>
            <a:r>
              <a:rPr lang="en-US" b="1" u="sng" dirty="0"/>
              <a:t>Secondary Focus:</a:t>
            </a:r>
            <a:endParaRPr lang="en-US" dirty="0"/>
          </a:p>
          <a:p>
            <a:pPr lvl="1"/>
            <a:r>
              <a:rPr lang="en-US" b="1" dirty="0"/>
              <a:t>Type 2 (IB): </a:t>
            </a:r>
            <a:r>
              <a:rPr lang="en-US" dirty="0"/>
              <a:t>Transfer funds between </a:t>
            </a:r>
            <a:r>
              <a:rPr lang="en-US" u="sng" dirty="0"/>
              <a:t>different</a:t>
            </a:r>
            <a:r>
              <a:rPr lang="en-US" dirty="0"/>
              <a:t> accounts with </a:t>
            </a:r>
            <a:r>
              <a:rPr lang="en-US" u="sng" dirty="0"/>
              <a:t>same</a:t>
            </a:r>
            <a:r>
              <a:rPr lang="en-US" dirty="0"/>
              <a:t> fund source</a:t>
            </a:r>
          </a:p>
          <a:p>
            <a:pPr lvl="1"/>
            <a:r>
              <a:rPr lang="en-US" b="1" dirty="0"/>
              <a:t>Type 3 (PR): </a:t>
            </a:r>
            <a:r>
              <a:rPr lang="en-US" dirty="0"/>
              <a:t>Transfer funds for </a:t>
            </a:r>
            <a:r>
              <a:rPr lang="en-US" u="sng" dirty="0"/>
              <a:t>costing allocation encumbrance</a:t>
            </a:r>
            <a:r>
              <a:rPr lang="en-US" dirty="0"/>
              <a:t> 	involving Payroll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40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9C53F-A166-AE6C-EF94-0C101557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57" y="408794"/>
            <a:ext cx="6640286" cy="1050603"/>
          </a:xfrm>
        </p:spPr>
        <p:txBody>
          <a:bodyPr/>
          <a:lstStyle/>
          <a:p>
            <a:r>
              <a:rPr lang="en-US" b="1" dirty="0"/>
              <a:t>Transaction NOT Allowed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EC6E-C820-1D9F-1BCC-65EE89BBB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661" y="1590870"/>
            <a:ext cx="9868678" cy="4323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Funds cannot be transferred between accounts that have different funding source.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Correcting operational or payroll expenses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Transfers from Reserves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Project account transfers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3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F60D-0B98-B169-37EB-B836D4FD2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DBR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ED54-90A1-2D60-C43D-130213074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Creation is made at the department level</a:t>
            </a:r>
          </a:p>
          <a:p>
            <a:pPr lvl="1"/>
            <a:r>
              <a:rPr lang="en-US" sz="2400" dirty="0">
                <a:solidFill>
                  <a:srgbClr val="1F497D"/>
                </a:solidFill>
              </a:rPr>
              <a:t>Supporting documentation must be attached to the DBR (account balance screenshot, emails, etc.) </a:t>
            </a:r>
          </a:p>
          <a:p>
            <a:r>
              <a:rPr lang="en-US" dirty="0"/>
              <a:t>Routing and approval go through the departmental path</a:t>
            </a:r>
          </a:p>
          <a:p>
            <a:r>
              <a:rPr lang="en-US" dirty="0"/>
              <a:t>Completion of document will process within FAMIS/CANOPY</a:t>
            </a:r>
          </a:p>
          <a:p>
            <a:r>
              <a:rPr lang="en-US" dirty="0"/>
              <a:t>Notifications will be sent to creator and any FYI recipients as noted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5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3FAF5-0FDE-CCF1-EB1D-AB6CB1595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DBR Menu Selection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9E2A530-1D1C-086A-5898-8C3E4C3E3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7065" y="1313863"/>
            <a:ext cx="6997870" cy="4900004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6CC0B9C-893D-3C8D-6F93-A22DD1C7A84C}"/>
              </a:ext>
            </a:extLst>
          </p:cNvPr>
          <p:cNvSpPr/>
          <p:nvPr/>
        </p:nvSpPr>
        <p:spPr>
          <a:xfrm>
            <a:off x="3987281" y="1785775"/>
            <a:ext cx="528320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031BDB-E6D0-69E3-5EC4-B79EAA4F0C7A}"/>
              </a:ext>
            </a:extLst>
          </p:cNvPr>
          <p:cNvSpPr/>
          <p:nvPr/>
        </p:nvSpPr>
        <p:spPr>
          <a:xfrm>
            <a:off x="3723121" y="3129589"/>
            <a:ext cx="528320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4EC11-EDDA-C410-F1AA-6CC4DEDFCFE6}"/>
              </a:ext>
            </a:extLst>
          </p:cNvPr>
          <p:cNvSpPr/>
          <p:nvPr/>
        </p:nvSpPr>
        <p:spPr>
          <a:xfrm>
            <a:off x="5172697" y="3129589"/>
            <a:ext cx="1290320" cy="5892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289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5442E-B229-EC22-0E3F-D0705887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DBR Search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D113B3A-B456-654D-7A45-1496A4E94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337" y="1319934"/>
            <a:ext cx="10191769" cy="2103748"/>
          </a:xfr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BA7113-37DB-371D-657F-7CB4352830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855" b="641"/>
          <a:stretch/>
        </p:blipFill>
        <p:spPr>
          <a:xfrm>
            <a:off x="1022833" y="3785236"/>
            <a:ext cx="5072500" cy="2103748"/>
          </a:xfrm>
          <a:prstGeom prst="rect">
            <a:avLst/>
          </a:prstGeom>
        </p:spPr>
      </p:pic>
      <p:pic>
        <p:nvPicPr>
          <p:cNvPr id="7" name="Picture 6" descr="A yellow rectangular sign with black text&#10;&#10;AI-generated content may be incorrect.">
            <a:extLst>
              <a:ext uri="{FF2B5EF4-FFF2-40B4-BE49-F238E27FC236}">
                <a16:creationId xmlns:a16="http://schemas.microsoft.com/office/drawing/2014/main" id="{BEDB1D64-3BCF-72AE-0B29-ADB9C8561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222" y="3423682"/>
            <a:ext cx="3864798" cy="243419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912F5F0-EC65-0EC8-D458-8D364AE6D726}"/>
              </a:ext>
            </a:extLst>
          </p:cNvPr>
          <p:cNvSpPr/>
          <p:nvPr/>
        </p:nvSpPr>
        <p:spPr>
          <a:xfrm>
            <a:off x="1338289" y="2011084"/>
            <a:ext cx="617220" cy="273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136E521-9670-F177-100D-906407809850}"/>
              </a:ext>
            </a:extLst>
          </p:cNvPr>
          <p:cNvSpPr/>
          <p:nvPr/>
        </p:nvSpPr>
        <p:spPr>
          <a:xfrm>
            <a:off x="2261896" y="4859477"/>
            <a:ext cx="1209091" cy="3749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891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4166D-E5FA-0C03-3D76-9B6B76D04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301" y="311278"/>
            <a:ext cx="5191125" cy="849184"/>
          </a:xfrm>
        </p:spPr>
        <p:txBody>
          <a:bodyPr/>
          <a:lstStyle/>
          <a:p>
            <a:r>
              <a:rPr lang="en-US" b="1" dirty="0"/>
              <a:t>DBR Entry Screen </a:t>
            </a:r>
          </a:p>
        </p:txBody>
      </p: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1456691-FC52-58E1-A4D4-EBE952627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435" y="1301005"/>
            <a:ext cx="5597732" cy="5245717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59566B9-387D-9C97-5243-E5CD79327EEC}"/>
              </a:ext>
            </a:extLst>
          </p:cNvPr>
          <p:cNvSpPr/>
          <p:nvPr/>
        </p:nvSpPr>
        <p:spPr>
          <a:xfrm>
            <a:off x="2441120" y="2054790"/>
            <a:ext cx="647700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F4500CFA-C27A-EFC2-4CF3-95E57E24A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808" y="1232944"/>
            <a:ext cx="3129502" cy="2126075"/>
          </a:xfrm>
          <a:prstGeom prst="rect">
            <a:avLst/>
          </a:prstGeom>
        </p:spPr>
      </p:pic>
      <p:pic>
        <p:nvPicPr>
          <p:cNvPr id="10" name="Picture 9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AE1D2612-FBAF-E66C-F7AF-038F1F5A14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808" y="3429000"/>
            <a:ext cx="3125818" cy="243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4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99AFF-7FC2-4FB0-BACA-1E247D2D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DBR Document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D2C729-6B68-41B3-8BB5-3A026A28C7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9338" b="5626"/>
          <a:stretch/>
        </p:blipFill>
        <p:spPr>
          <a:xfrm>
            <a:off x="609600" y="1647404"/>
            <a:ext cx="7235805" cy="44734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46932B-C402-4D71-964E-931FA21F8089}"/>
              </a:ext>
            </a:extLst>
          </p:cNvPr>
          <p:cNvSpPr txBox="1"/>
          <p:nvPr/>
        </p:nvSpPr>
        <p:spPr>
          <a:xfrm>
            <a:off x="8149201" y="1897811"/>
            <a:ext cx="2916905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The DBR is now created, but there are still more steps that need to be completed.</a:t>
            </a:r>
          </a:p>
          <a:p>
            <a:endParaRPr lang="en-US" sz="2500" dirty="0"/>
          </a:p>
          <a:p>
            <a:r>
              <a:rPr lang="en-US" sz="2500" b="1" dirty="0">
                <a:highlight>
                  <a:srgbClr val="FFFF00"/>
                </a:highlight>
              </a:rPr>
              <a:t>It is required to Add Attachments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21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2F422-BEB9-4DA5-9668-8BE90AA98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79" y="570210"/>
            <a:ext cx="10542439" cy="108730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Add Justification and/or Authorization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7CEBEFB-1DE4-4641-B884-2F3922ACB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r="9704" b="2318"/>
          <a:stretch/>
        </p:blipFill>
        <p:spPr>
          <a:xfrm>
            <a:off x="512918" y="1883700"/>
            <a:ext cx="5278760" cy="3090602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3F3CFBF-8F77-4EF1-8368-D10212E64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050892"/>
            <a:ext cx="5622096" cy="275621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0D56572-7711-4C8D-94E7-5237D9635E00}"/>
              </a:ext>
            </a:extLst>
          </p:cNvPr>
          <p:cNvSpPr/>
          <p:nvPr/>
        </p:nvSpPr>
        <p:spPr>
          <a:xfrm>
            <a:off x="2042225" y="4332945"/>
            <a:ext cx="1130183" cy="3416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631AD70-D929-40EE-92EE-8C12C44B45A6}"/>
              </a:ext>
            </a:extLst>
          </p:cNvPr>
          <p:cNvCxnSpPr>
            <a:cxnSpLocks/>
          </p:cNvCxnSpPr>
          <p:nvPr/>
        </p:nvCxnSpPr>
        <p:spPr>
          <a:xfrm flipV="1">
            <a:off x="2622786" y="4713045"/>
            <a:ext cx="0" cy="4874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41A0F92-CD4E-486A-8F7B-D737DF98890D}"/>
              </a:ext>
            </a:extLst>
          </p:cNvPr>
          <p:cNvSpPr/>
          <p:nvPr/>
        </p:nvSpPr>
        <p:spPr>
          <a:xfrm>
            <a:off x="1600684" y="5177473"/>
            <a:ext cx="2605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DON’T FORGET TO CLICK “ADD ATTACHMENT”!</a:t>
            </a:r>
          </a:p>
        </p:txBody>
      </p:sp>
    </p:spTree>
    <p:extLst>
      <p:ext uri="{BB962C8B-B14F-4D97-AF65-F5344CB8AC3E}">
        <p14:creationId xmlns:p14="http://schemas.microsoft.com/office/powerpoint/2010/main" val="325954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E935-708A-47A3-89A4-C91379F9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Route for Approval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8BD947-0850-48E0-A257-91753281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201" b="2155"/>
          <a:stretch/>
        </p:blipFill>
        <p:spPr>
          <a:xfrm>
            <a:off x="457201" y="2066321"/>
            <a:ext cx="7011807" cy="327364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00943A0-A780-46CB-B96E-C7997D7B956C}"/>
              </a:ext>
            </a:extLst>
          </p:cNvPr>
          <p:cNvSpPr/>
          <p:nvPr/>
        </p:nvSpPr>
        <p:spPr>
          <a:xfrm>
            <a:off x="3248699" y="2702203"/>
            <a:ext cx="1519244" cy="321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55138-1BCB-4D33-84DF-86D52DEA2A51}"/>
              </a:ext>
            </a:extLst>
          </p:cNvPr>
          <p:cNvSpPr/>
          <p:nvPr/>
        </p:nvSpPr>
        <p:spPr>
          <a:xfrm>
            <a:off x="7576457" y="2310455"/>
            <a:ext cx="419877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This is the last step to route a DBR. </a:t>
            </a:r>
          </a:p>
          <a:p>
            <a:r>
              <a:rPr lang="en-US" sz="2500" dirty="0"/>
              <a:t>Once attachment(s) have been added, you may: </a:t>
            </a:r>
          </a:p>
          <a:p>
            <a:pPr marL="342900" indent="-342900">
              <a:buAutoNum type="arabicPeriod"/>
            </a:pPr>
            <a:r>
              <a:rPr lang="en-US" sz="2500" dirty="0"/>
              <a:t>Click “Route for approval” and </a:t>
            </a:r>
          </a:p>
          <a:p>
            <a:pPr marL="342900" indent="-342900">
              <a:buAutoNum type="arabicPeriod"/>
            </a:pPr>
            <a:r>
              <a:rPr lang="en-US" sz="2500" dirty="0"/>
              <a:t>Click “Submit”</a:t>
            </a:r>
          </a:p>
        </p:txBody>
      </p:sp>
    </p:spTree>
    <p:extLst>
      <p:ext uri="{BB962C8B-B14F-4D97-AF65-F5344CB8AC3E}">
        <p14:creationId xmlns:p14="http://schemas.microsoft.com/office/powerpoint/2010/main" val="1539232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07D95-1FD0-CAAB-4B55-ED7190DD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880" y="350649"/>
            <a:ext cx="5730240" cy="90442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DBR Field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362FE-EC69-9A35-63D9-32380958C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640" y="1376266"/>
            <a:ext cx="8300720" cy="4679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500" dirty="0">
                <a:latin typeface="Arial"/>
                <a:cs typeface="Arial"/>
              </a:rPr>
              <a:t>•  </a:t>
            </a:r>
            <a:r>
              <a:rPr lang="en-US" sz="2800" dirty="0"/>
              <a:t>Summary </a:t>
            </a:r>
            <a:endParaRPr lang="en-US" sz="2800" dirty="0">
              <a:solidFill>
                <a:srgbClr val="000000"/>
              </a:solidFill>
              <a:latin typeface="Garamond"/>
              <a:cs typeface="Arial"/>
            </a:endParaRPr>
          </a:p>
          <a:p>
            <a:pPr lvl="1"/>
            <a:r>
              <a:rPr lang="en-US" sz="2500" dirty="0">
                <a:solidFill>
                  <a:srgbClr val="1F497D"/>
                </a:solidFill>
                <a:latin typeface="Garamond"/>
                <a:cs typeface="Arial"/>
              </a:rPr>
              <a:t>Reason for the transfer, not the mechanics </a:t>
            </a:r>
          </a:p>
          <a:p>
            <a:pPr lvl="1"/>
            <a:r>
              <a:rPr lang="en-US" sz="2500" dirty="0">
                <a:solidFill>
                  <a:srgbClr val="1F497D"/>
                </a:solidFill>
                <a:latin typeface="Garamond"/>
                <a:cs typeface="Arial"/>
              </a:rPr>
              <a:t>Specific and meaningful </a:t>
            </a:r>
          </a:p>
          <a:p>
            <a:pPr>
              <a:buNone/>
            </a:pPr>
            <a:r>
              <a:rPr lang="en-US" sz="2800" dirty="0">
                <a:latin typeface="Arial"/>
                <a:cs typeface="Arial"/>
              </a:rPr>
              <a:t>•  </a:t>
            </a:r>
            <a:r>
              <a:rPr lang="en-US" sz="2800" dirty="0"/>
              <a:t>Justification Code</a:t>
            </a:r>
          </a:p>
          <a:p>
            <a:pPr lvl="1">
              <a:buFont typeface="Arial"/>
              <a:buChar char="–"/>
            </a:pPr>
            <a:r>
              <a:rPr lang="en-US" sz="2500" dirty="0">
                <a:solidFill>
                  <a:srgbClr val="1F497D"/>
                </a:solidFill>
                <a:latin typeface="Garamond"/>
                <a:cs typeface="Arial"/>
              </a:rPr>
              <a:t>Transaction type </a:t>
            </a:r>
          </a:p>
          <a:p>
            <a:pPr>
              <a:buNone/>
            </a:pPr>
            <a:r>
              <a:rPr lang="en-US" sz="2800" dirty="0">
                <a:latin typeface="Arial"/>
                <a:cs typeface="Arial"/>
              </a:rPr>
              <a:t>•  </a:t>
            </a:r>
            <a:r>
              <a:rPr lang="en-US" sz="2800" dirty="0"/>
              <a:t>Notes </a:t>
            </a:r>
            <a:endParaRPr lang="en-US" sz="2800" dirty="0">
              <a:solidFill>
                <a:srgbClr val="000000"/>
              </a:solidFill>
              <a:latin typeface="Garamond"/>
              <a:cs typeface="Arial"/>
            </a:endParaRPr>
          </a:p>
          <a:p>
            <a:pPr lvl="1"/>
            <a:r>
              <a:rPr lang="en-US" sz="2500" dirty="0">
                <a:solidFill>
                  <a:srgbClr val="1F497D"/>
                </a:solidFill>
                <a:latin typeface="Garamond"/>
                <a:cs typeface="Arial"/>
              </a:rPr>
              <a:t>Additional space for specific reasons, names, reference numbers, or circumstances which may not fit in the Summary field</a:t>
            </a:r>
          </a:p>
          <a:p>
            <a:pPr marL="914400" lvl="2" indent="0">
              <a:buNone/>
            </a:pP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   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74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9FF78-BFDD-D899-5E59-41C60850C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8392" y="2127270"/>
            <a:ext cx="6867331" cy="1483677"/>
          </a:xfrm>
        </p:spPr>
        <p:txBody>
          <a:bodyPr>
            <a:noAutofit/>
          </a:bodyPr>
          <a:lstStyle/>
          <a:p>
            <a:r>
              <a:rPr lang="en-US" sz="4600" b="1" dirty="0"/>
              <a:t>Canopy Reports and Tips</a:t>
            </a:r>
          </a:p>
        </p:txBody>
      </p:sp>
    </p:spTree>
    <p:extLst>
      <p:ext uri="{BB962C8B-B14F-4D97-AF65-F5344CB8AC3E}">
        <p14:creationId xmlns:p14="http://schemas.microsoft.com/office/powerpoint/2010/main" val="1800346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81CC6-40FB-9E53-0C14-651C3EBBA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Justification Codes</a:t>
            </a:r>
          </a:p>
        </p:txBody>
      </p:sp>
      <p:pic>
        <p:nvPicPr>
          <p:cNvPr id="10" name="Content Placeholder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5238076-4E72-1B09-D48D-E3C6FFD2C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7766"/>
          <a:stretch/>
        </p:blipFill>
        <p:spPr>
          <a:xfrm>
            <a:off x="959651" y="1560445"/>
            <a:ext cx="10272697" cy="452311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37BB2-F07C-346C-DD72-F5AB850E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50" y="2197359"/>
            <a:ext cx="10272697" cy="10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02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B124F-F9C9-11A4-DA8E-97A88543C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Budget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CB913-704A-6C88-CE0C-38E519F2A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224" y="1510628"/>
            <a:ext cx="9159551" cy="29680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000" dirty="0">
                <a:latin typeface="Arial"/>
                <a:cs typeface="Arial"/>
              </a:rPr>
              <a:t>•  </a:t>
            </a:r>
            <a:r>
              <a:rPr lang="en-US" sz="2800" dirty="0"/>
              <a:t>Account management</a:t>
            </a:r>
          </a:p>
          <a:p>
            <a:pPr>
              <a:buNone/>
            </a:pPr>
            <a:r>
              <a:rPr lang="en-US" sz="2800" dirty="0">
                <a:latin typeface="Arial"/>
                <a:cs typeface="Arial"/>
              </a:rPr>
              <a:t>•  </a:t>
            </a:r>
            <a:r>
              <a:rPr lang="en-US" sz="2800" dirty="0"/>
              <a:t>DBR - Once costing allocation business process is complete</a:t>
            </a:r>
          </a:p>
          <a:p>
            <a:pPr>
              <a:buNone/>
            </a:pPr>
            <a:r>
              <a:rPr lang="en-US" sz="2800" dirty="0">
                <a:latin typeface="Arial"/>
                <a:cs typeface="Arial"/>
              </a:rPr>
              <a:t>•  </a:t>
            </a:r>
            <a:r>
              <a:rPr lang="en-US" sz="2800" dirty="0"/>
              <a:t>Vacant Position - Respective Salary Savings</a:t>
            </a:r>
          </a:p>
          <a:p>
            <a:pPr>
              <a:buNone/>
            </a:pPr>
            <a:r>
              <a:rPr lang="en-US" sz="2800" dirty="0">
                <a:latin typeface="Arial"/>
                <a:cs typeface="Arial"/>
              </a:rPr>
              <a:t>•  </a:t>
            </a:r>
            <a:r>
              <a:rPr lang="en-US" sz="2800" dirty="0"/>
              <a:t>New Position - Identify source and funds</a:t>
            </a:r>
          </a:p>
          <a:p>
            <a:pPr>
              <a:buNone/>
            </a:pPr>
            <a:r>
              <a:rPr lang="en-US" sz="2800" dirty="0">
                <a:latin typeface="Arial"/>
                <a:cs typeface="Arial"/>
              </a:rPr>
              <a:t>•  </a:t>
            </a:r>
            <a:r>
              <a:rPr lang="en-US" sz="2800" dirty="0"/>
              <a:t>Adjunct - Utilize adjunct accounts (New Processes coming!)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blue sign with red text&#10;&#10;AI-generated content may be incorrect.">
            <a:extLst>
              <a:ext uri="{FF2B5EF4-FFF2-40B4-BE49-F238E27FC236}">
                <a16:creationId xmlns:a16="http://schemas.microsoft.com/office/drawing/2014/main" id="{FC5B347F-374F-99E2-2D1E-59A0B565F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964" y="4310260"/>
            <a:ext cx="6648069" cy="20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83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D3988-E442-14C8-C59A-F9AE9C14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Budget Transfer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9479E-F27C-4B83-4467-DBAF269DA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55" y="1506895"/>
            <a:ext cx="6397690" cy="4323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Check your accounts!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Verify encumbrance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Is the budget correct?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Is the costing allocation correct?</a:t>
            </a:r>
          </a:p>
          <a:p>
            <a:pPr>
              <a:buNone/>
            </a:pPr>
            <a:r>
              <a:rPr lang="en-US" sz="2800" dirty="0">
                <a:latin typeface="Arial"/>
                <a:cs typeface="Arial"/>
              </a:rPr>
              <a:t>  –</a:t>
            </a:r>
            <a:r>
              <a:rPr lang="en-US" sz="2800" dirty="0">
                <a:solidFill>
                  <a:srgbClr val="1F497D"/>
                </a:solidFill>
              </a:rPr>
              <a:t> Verify Worker Position level</a:t>
            </a:r>
            <a:endParaRPr lang="en-US" dirty="0"/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Student wages – Simple transfer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5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EC93-BB08-D837-EEE1-BC24EE5A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Rejected DBRs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06E8-1B3A-162F-E242-0AB22E736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8943" y="1572209"/>
            <a:ext cx="9514114" cy="4323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Anyone along the routing path may reject a DBR for revision.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DBRs return to the creator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Steps for revision: </a:t>
            </a:r>
          </a:p>
          <a:p>
            <a:pPr lvl="1"/>
            <a:r>
              <a:rPr lang="en-US" dirty="0">
                <a:solidFill>
                  <a:srgbClr val="1F497D"/>
                </a:solidFill>
              </a:rPr>
              <a:t>Reopen (Canopy FRS/DBR/Document), correct, and close/reroute. </a:t>
            </a:r>
            <a:endParaRPr lang="en-US" dirty="0"/>
          </a:p>
          <a:p>
            <a:pPr lvl="1"/>
            <a:r>
              <a:rPr lang="en-US" dirty="0">
                <a:solidFill>
                  <a:srgbClr val="1F497D"/>
                </a:solidFill>
              </a:rPr>
              <a:t>Add additional notes to Document Notes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96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EBC6-AAF9-7968-2BAE-ACB887E3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A3A6A-1C5A-8C79-562F-79FC0A52B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212" y="1517262"/>
            <a:ext cx="10599576" cy="4323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Do not use the word “Transfer” as the sole Summary/Description.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Make the Summary explicit and specific.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Add revision notes to the DBR / Document notes instead of the routing notes.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Don’t assume anything is obvious. </a:t>
            </a:r>
          </a:p>
          <a:p>
            <a:pPr>
              <a:buNone/>
            </a:pPr>
            <a:r>
              <a:rPr lang="en-US" dirty="0">
                <a:latin typeface="Arial"/>
                <a:cs typeface="Arial"/>
              </a:rPr>
              <a:t>•  </a:t>
            </a:r>
            <a:r>
              <a:rPr lang="en-US" dirty="0"/>
              <a:t>In Canopy, remember to “Submit” actions and Save edits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502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32A7-A3D5-40F5-9408-1AC3589E9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9812" y="2002090"/>
            <a:ext cx="8472196" cy="1222420"/>
          </a:xfrm>
        </p:spPr>
        <p:txBody>
          <a:bodyPr>
            <a:noAutofit/>
          </a:bodyPr>
          <a:lstStyle/>
          <a:p>
            <a:r>
              <a:rPr lang="en-US" b="1" dirty="0"/>
              <a:t>PAYROLL COST TRANSFER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1CFEF8-2F93-F125-D2BE-941BF0DFA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6110" y="2922250"/>
            <a:ext cx="1879600" cy="6045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a typeface="+mj-ea"/>
                <a:cs typeface="+mj-cs"/>
              </a:rPr>
              <a:t>(PCT)</a:t>
            </a:r>
          </a:p>
        </p:txBody>
      </p:sp>
    </p:spTree>
    <p:extLst>
      <p:ext uri="{BB962C8B-B14F-4D97-AF65-F5344CB8AC3E}">
        <p14:creationId xmlns:p14="http://schemas.microsoft.com/office/powerpoint/2010/main" val="3979997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43CBD-DD54-A30E-B141-245365E54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Creating and Submitting a PCT</a:t>
            </a:r>
          </a:p>
        </p:txBody>
      </p:sp>
      <p:pic>
        <p:nvPicPr>
          <p:cNvPr id="7" name="Content Placeholder 6" descr="A screenshot of a menu&#10;&#10;AI-generated content may be incorrect.">
            <a:extLst>
              <a:ext uri="{FF2B5EF4-FFF2-40B4-BE49-F238E27FC236}">
                <a16:creationId xmlns:a16="http://schemas.microsoft.com/office/drawing/2014/main" id="{13667684-A0B0-FC22-4A5D-D000B96C4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624" y="1545933"/>
            <a:ext cx="5271796" cy="4285024"/>
          </a:xfrm>
        </p:spPr>
      </p:pic>
    </p:spTree>
    <p:extLst>
      <p:ext uri="{BB962C8B-B14F-4D97-AF65-F5344CB8AC3E}">
        <p14:creationId xmlns:p14="http://schemas.microsoft.com/office/powerpoint/2010/main" val="2256574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6DF7-B2C4-9C5A-4490-4C24FDF25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Accessing Payroll Cost Transfer 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E54EF-03C5-C967-0FBD-229746E4D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Select Payroll Tab</a:t>
            </a:r>
          </a:p>
          <a:p>
            <a:r>
              <a:rPr lang="en-US" sz="2000" dirty="0"/>
              <a:t>Select Payroll Cost Transfer</a:t>
            </a:r>
          </a:p>
          <a:p>
            <a:r>
              <a:rPr lang="en-US" sz="2000" dirty="0"/>
              <a:t>Select PCT Worksheet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79F32A4-3731-87FC-3E59-AFEBCBB04F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4" r="-325" b="59439"/>
          <a:stretch/>
        </p:blipFill>
        <p:spPr>
          <a:xfrm>
            <a:off x="1844767" y="2716091"/>
            <a:ext cx="8517648" cy="296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618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429B1-9D15-E88B-A055-06E81A568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Entering UIN or Name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6997-7DD8-D80A-7D06-DE27DB5F7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/>
              <a:t>You can search by UIN or Employee Name</a:t>
            </a: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6EC57238-7F8F-DE47-35DC-77AC62502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7" y="2285809"/>
            <a:ext cx="10758065" cy="24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02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7E68-4224-043D-6E8D-6FFE560D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Select Pay Period End 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48A6E-07D5-CA68-621D-53CA27B7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8919"/>
            <a:ext cx="10972800" cy="13389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500" dirty="0"/>
              <a:t>Choose the UIN/employee name and click search</a:t>
            </a:r>
          </a:p>
          <a:p>
            <a:r>
              <a:rPr lang="en-US" sz="2500" dirty="0"/>
              <a:t>Choose the Fiscal Year for the payroll</a:t>
            </a:r>
          </a:p>
          <a:p>
            <a:r>
              <a:rPr lang="en-US" sz="2500" dirty="0"/>
              <a:t>Choose the actual Pay Period End Date you wish to affect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3EC9EE8-A035-D63B-FC7F-C8598D9E4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98" y="2847861"/>
            <a:ext cx="9358604" cy="301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0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B0CB3-E11B-415F-B474-7EBC058F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22887"/>
            <a:ext cx="10972800" cy="1087309"/>
          </a:xfrm>
        </p:spPr>
        <p:txBody>
          <a:bodyPr>
            <a:normAutofit fontScale="90000"/>
          </a:bodyPr>
          <a:lstStyle/>
          <a:p>
            <a:r>
              <a:rPr lang="en-US" altLang="en-US" sz="4400" b="1" dirty="0">
                <a:solidFill>
                  <a:schemeClr val="tx1"/>
                </a:solidFill>
                <a:latin typeface="+mj-lt"/>
              </a:rPr>
              <a:t>First, Log into Canopy </a:t>
            </a:r>
            <a:br>
              <a:rPr lang="en-US" altLang="en-US" sz="4400" b="1" dirty="0">
                <a:solidFill>
                  <a:schemeClr val="tx1"/>
                </a:solidFill>
                <a:latin typeface="+mj-lt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ACA14E-CF60-4DE4-97FC-BD319871E6A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" r="2922" b="-1"/>
          <a:stretch/>
        </p:blipFill>
        <p:spPr>
          <a:xfrm>
            <a:off x="3730689" y="2062065"/>
            <a:ext cx="4730621" cy="3760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BDB26-0ADA-4A85-A6A6-0EDF134D4C7D}"/>
              </a:ext>
            </a:extLst>
          </p:cNvPr>
          <p:cNvSpPr txBox="1"/>
          <p:nvPr/>
        </p:nvSpPr>
        <p:spPr>
          <a:xfrm>
            <a:off x="4453811" y="1527117"/>
            <a:ext cx="3284376" cy="36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https://sso.tamus.edu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31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BE9D-8F1E-3FF4-4D8B-537B96809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Worksheet Info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2476-D144-4BDD-A568-89B8DB448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5092"/>
            <a:ext cx="10972800" cy="24714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When you select the Pay Period End Date, the posted payroll will appear in a PCT worksheet for edits</a:t>
            </a:r>
          </a:p>
          <a:p>
            <a:r>
              <a:rPr lang="en-US" sz="1800" dirty="0"/>
              <a:t>The Pay Period End Date drop down is controlled by existing posted records for the emoloyee</a:t>
            </a:r>
          </a:p>
          <a:p>
            <a:r>
              <a:rPr lang="en-US" sz="1800" dirty="0"/>
              <a:t>Original Summary Record will be grayed out</a:t>
            </a:r>
          </a:p>
          <a:p>
            <a:r>
              <a:rPr lang="en-US" sz="1800" dirty="0"/>
              <a:t>Below the Original Summary Record, a line is presented allowing entry of data into certain fields</a:t>
            </a:r>
          </a:p>
          <a:p>
            <a:pPr lvl="1">
              <a:buFont typeface="Courier New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 Account</a:t>
            </a:r>
          </a:p>
          <a:p>
            <a:pPr lvl="1">
              <a:buFont typeface="Courier New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Object code</a:t>
            </a:r>
          </a:p>
          <a:p>
            <a:pPr lvl="1">
              <a:buFont typeface="Courier New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Percentage or Dollar Values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852FD71-D697-291D-C7D1-155AF2ACED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77" b="15705"/>
          <a:stretch/>
        </p:blipFill>
        <p:spPr>
          <a:xfrm>
            <a:off x="444759" y="3916549"/>
            <a:ext cx="9022190" cy="261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70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F874-0CE6-85B8-F5C7-000CF9434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Making Corrections</a:t>
            </a:r>
          </a:p>
        </p:txBody>
      </p:sp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5D2BE45-2806-AD4C-EEB7-51607744E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247" y="1809074"/>
            <a:ext cx="11167505" cy="3556028"/>
          </a:xfrm>
        </p:spPr>
      </p:pic>
    </p:spTree>
    <p:extLst>
      <p:ext uri="{BB962C8B-B14F-4D97-AF65-F5344CB8AC3E}">
        <p14:creationId xmlns:p14="http://schemas.microsoft.com/office/powerpoint/2010/main" val="323746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DA506-027A-929A-291A-8D810E4A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Hourly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387FF-C25F-3FA0-B2AD-9E770A40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18864"/>
            <a:ext cx="10972800" cy="67646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Hourly</a:t>
            </a:r>
            <a:r>
              <a:rPr lang="en-US" sz="2500" dirty="0"/>
              <a:t> corrections must be entered using number of hours to be corrected under </a:t>
            </a:r>
            <a:r>
              <a:rPr lang="en-US" sz="2500" b="1" dirty="0"/>
              <a:t>New Hours</a:t>
            </a:r>
            <a:r>
              <a:rPr lang="en-US" sz="2500" dirty="0"/>
              <a:t> column</a:t>
            </a:r>
            <a:r>
              <a:rPr lang="en-US" sz="2000" dirty="0"/>
              <a:t>.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0666D75-36EE-3C78-CC47-529D10EFC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49" y="2496559"/>
            <a:ext cx="10868301" cy="24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645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A191-E4A2-B514-4CED-46E0877A1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Salary Corrections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69C1-0646-39DF-A8C1-F4769E361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6" y="1819277"/>
            <a:ext cx="11053665" cy="8164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Salary</a:t>
            </a:r>
            <a:r>
              <a:rPr lang="en-US" sz="2500" dirty="0"/>
              <a:t> Amount corrections must be entered with a flat dollar amount not a percentage. Canopy will </a:t>
            </a:r>
            <a:r>
              <a:rPr lang="en-US" sz="2500" b="1" dirty="0">
                <a:solidFill>
                  <a:srgbClr val="FF0000"/>
                </a:solidFill>
              </a:rPr>
              <a:t>not</a:t>
            </a:r>
            <a:r>
              <a:rPr lang="en-US" sz="2500" dirty="0"/>
              <a:t> calculate a percentage. 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C3615CA-778E-3009-11B6-9597EE548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851488"/>
            <a:ext cx="10972800" cy="214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55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E0E3E-F524-534F-7565-073C6FF8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Create FY Document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8EB73-B02F-E09D-DE47-6CBB9B12F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85951"/>
            <a:ext cx="10687050" cy="6286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500" dirty="0"/>
              <a:t>When all necessary corrections are entered, you can now create your document.  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FFB1596-A6A3-5C1E-14F1-1CBC40E0E0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" t="6211" r="145" b="621"/>
          <a:stretch/>
        </p:blipFill>
        <p:spPr>
          <a:xfrm>
            <a:off x="565512" y="2777470"/>
            <a:ext cx="11016888" cy="185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456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E71A-6691-9F6F-799F-08174436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PCT Document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B1654-BAD6-C55B-FC06-D73E9FD1D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7918580" cy="140371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500" dirty="0"/>
              <a:t>Enter Description</a:t>
            </a:r>
          </a:p>
          <a:p>
            <a:r>
              <a:rPr lang="en-US" sz="2500" dirty="0"/>
              <a:t>Choose a Justificaton Code (Some codes require additional notes)</a:t>
            </a:r>
          </a:p>
          <a:p>
            <a:r>
              <a:rPr lang="en-US" sz="2500" dirty="0"/>
              <a:t>Add attachments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CLICK SAVE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B3A7378F-08C6-B419-A392-52B3DBC42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90"/>
          <a:stretch/>
        </p:blipFill>
        <p:spPr>
          <a:xfrm>
            <a:off x="2873829" y="2625323"/>
            <a:ext cx="8444204" cy="31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06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9897F-3504-E7D1-DDEB-8D57BC9E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PCT Document Entry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18B5F-17A8-ACED-36F6-B903AA865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2"/>
            <a:ext cx="9122228" cy="12363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/>
              <a:t>Add Notes and FYI Recipients</a:t>
            </a:r>
          </a:p>
          <a:p>
            <a:r>
              <a:rPr lang="en-US" sz="2200" dirty="0">
                <a:solidFill>
                  <a:srgbClr val="000000"/>
                </a:solidFill>
              </a:rPr>
              <a:t>Click Update Cost Transfer if needed to return to the Worksheet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CLICK SAVE</a:t>
            </a:r>
          </a:p>
        </p:txBody>
      </p:sp>
      <p:pic>
        <p:nvPicPr>
          <p:cNvPr id="4" name="Picture 3" descr="A screenshot of a document&#10;&#10;AI-generated content may be incorrect.">
            <a:extLst>
              <a:ext uri="{FF2B5EF4-FFF2-40B4-BE49-F238E27FC236}">
                <a16:creationId xmlns:a16="http://schemas.microsoft.com/office/drawing/2014/main" id="{5248F2C7-B53E-C2FF-402D-0AA2F9978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45" y="2995745"/>
            <a:ext cx="9425910" cy="29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8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CE4CA-377D-8D16-B9E8-B55CB450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Submit for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0E06F-F2B0-489A-97FC-5E2B358E9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6001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/>
              <a:t>Click on the Action drop down</a:t>
            </a:r>
          </a:p>
          <a:p>
            <a:r>
              <a:rPr lang="en-US" sz="2200" dirty="0"/>
              <a:t>Select Route for Approval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Click Submit</a:t>
            </a:r>
          </a:p>
          <a:p>
            <a:r>
              <a:rPr lang="en-US" sz="2200" dirty="0"/>
              <a:t>Once submitted into Routing and Approval, the Route document will be populated 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5E14B73-81D4-75F0-FDFE-75969F7FD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71" y="3382964"/>
            <a:ext cx="9778257" cy="23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66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3C951-5EBF-BEA0-2BE6-50A966FC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PCT Document 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E7E9-7677-6C90-93BD-1005C96AF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097" y="1678277"/>
            <a:ext cx="10577804" cy="9120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500" dirty="0"/>
              <a:t>Search by Document ID, Campus Code or UIN/Name </a:t>
            </a:r>
          </a:p>
          <a:p>
            <a:r>
              <a:rPr lang="en-US" sz="2500" dirty="0"/>
              <a:t>Filter by Status or Fiscal Year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5A5364B-25E8-E231-D5F7-B8FDF1D44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57" y="2740246"/>
            <a:ext cx="11339885" cy="266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3A3C3D-8DDE-4F19-A70F-F90609F3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3" y="433710"/>
            <a:ext cx="10722429" cy="105468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500" dirty="0"/>
              <a:t>Without clicking, hold the cursor over the </a:t>
            </a:r>
            <a:r>
              <a:rPr lang="en-US" sz="2500" b="1" dirty="0"/>
              <a:t>FRS</a:t>
            </a:r>
            <a:r>
              <a:rPr lang="en-US" sz="2500" dirty="0"/>
              <a:t> tab. </a:t>
            </a:r>
          </a:p>
          <a:p>
            <a:pPr marL="0" indent="0">
              <a:buNone/>
            </a:pPr>
            <a:r>
              <a:rPr lang="en-US" sz="2500" dirty="0"/>
              <a:t>A drop box will appear. Move the cursor over </a:t>
            </a:r>
            <a:r>
              <a:rPr lang="en-US" sz="2500" b="1" dirty="0"/>
              <a:t>Search</a:t>
            </a:r>
            <a:r>
              <a:rPr lang="en-US" sz="2500" dirty="0"/>
              <a:t> to </a:t>
            </a:r>
            <a:r>
              <a:rPr lang="en-US" sz="2500" b="1" dirty="0"/>
              <a:t>Account Search</a:t>
            </a:r>
            <a:r>
              <a:rPr lang="en-US" sz="2500" dirty="0"/>
              <a:t>, then click.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09508D-FE85-45A4-ABAF-457FDE4B0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74"/>
          <a:stretch/>
        </p:blipFill>
        <p:spPr>
          <a:xfrm>
            <a:off x="1863997" y="1478962"/>
            <a:ext cx="8464003" cy="441798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C407F2B-DAEC-42D6-B2C4-1F9D80FB0102}"/>
              </a:ext>
            </a:extLst>
          </p:cNvPr>
          <p:cNvSpPr/>
          <p:nvPr/>
        </p:nvSpPr>
        <p:spPr>
          <a:xfrm>
            <a:off x="3795826" y="2099208"/>
            <a:ext cx="826476" cy="21980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4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E2C6A-FCE3-43F3-B0EA-625984DC8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748" y="580831"/>
            <a:ext cx="8176501" cy="11418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500" dirty="0"/>
              <a:t>A new  screen will open. </a:t>
            </a:r>
          </a:p>
          <a:p>
            <a:pPr marL="0" indent="0">
              <a:buNone/>
            </a:pPr>
            <a:r>
              <a:rPr lang="en-US" sz="2500" dirty="0"/>
              <a:t>There will be an option to select an account from the dropdown menu or manually type in the account number.</a:t>
            </a:r>
            <a:endParaRPr lang="en-US" sz="25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8B0D7-4D75-4681-8383-E1856C60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3" y="1980147"/>
            <a:ext cx="11186473" cy="28977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223EA79-0AA0-628F-EDE1-81E1842DB23B}"/>
              </a:ext>
            </a:extLst>
          </p:cNvPr>
          <p:cNvSpPr/>
          <p:nvPr/>
        </p:nvSpPr>
        <p:spPr>
          <a:xfrm>
            <a:off x="1747627" y="3178712"/>
            <a:ext cx="1779343" cy="3949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412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564C9-668F-606F-C2EA-964689E8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95740"/>
            <a:ext cx="8229600" cy="10873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Another feature is S</a:t>
            </a:r>
            <a:r>
              <a:rPr lang="en-US" sz="2500" b="1" dirty="0"/>
              <a:t>how Support Accounts</a:t>
            </a:r>
            <a:r>
              <a:rPr lang="en-US" sz="25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Select </a:t>
            </a:r>
            <a:r>
              <a:rPr lang="en-US" sz="2500" b="1" dirty="0"/>
              <a:t>Yes</a:t>
            </a:r>
            <a:r>
              <a:rPr lang="en-US" sz="2500" dirty="0"/>
              <a:t>, then click the </a:t>
            </a:r>
            <a:r>
              <a:rPr lang="en-US" sz="2500" b="1" dirty="0"/>
              <a:t>Search</a:t>
            </a:r>
            <a:r>
              <a:rPr lang="en-US" sz="2500" dirty="0"/>
              <a:t> box.</a:t>
            </a: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D34420-7791-484E-0CAE-81789E4C8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21" y="2108719"/>
            <a:ext cx="11153957" cy="2640562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1F09DE-AD24-CCC8-D523-57ABD1FBA446}"/>
              </a:ext>
            </a:extLst>
          </p:cNvPr>
          <p:cNvSpPr/>
          <p:nvPr/>
        </p:nvSpPr>
        <p:spPr>
          <a:xfrm>
            <a:off x="8935835" y="3327400"/>
            <a:ext cx="2148931" cy="2089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45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31F48-6297-842A-2CCA-65BFA4676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567" y="485732"/>
            <a:ext cx="10748865" cy="152086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en-US" sz="2500" dirty="0">
                <a:ea typeface="+mj-lt"/>
                <a:cs typeface="+mj-lt"/>
              </a:rPr>
              <a:t>When the new screen opens, click the </a:t>
            </a:r>
            <a:r>
              <a:rPr lang="en-US" sz="2500" b="1" dirty="0">
                <a:ea typeface="+mj-lt"/>
                <a:cs typeface="+mj-lt"/>
              </a:rPr>
              <a:t>checkbox</a:t>
            </a:r>
            <a:r>
              <a:rPr lang="en-US" sz="2500" dirty="0">
                <a:ea typeface="+mj-lt"/>
                <a:cs typeface="+mj-lt"/>
              </a:rPr>
              <a:t> below the </a:t>
            </a:r>
            <a:r>
              <a:rPr lang="en-US" sz="2500" b="1" dirty="0">
                <a:ea typeface="+mj-lt"/>
                <a:cs typeface="+mj-lt"/>
              </a:rPr>
              <a:t>Add</a:t>
            </a:r>
            <a:r>
              <a:rPr lang="en-US" sz="2500" dirty="0">
                <a:ea typeface="+mj-lt"/>
                <a:cs typeface="+mj-lt"/>
              </a:rPr>
              <a:t> button. This will select all the accounts found in the search results, then click </a:t>
            </a:r>
            <a:r>
              <a:rPr lang="en-US" sz="2500" b="1" dirty="0">
                <a:ea typeface="+mj-lt"/>
                <a:cs typeface="+mj-lt"/>
              </a:rPr>
              <a:t>Add</a:t>
            </a:r>
            <a:r>
              <a:rPr lang="en-US" sz="2500" dirty="0">
                <a:ea typeface="+mj-lt"/>
                <a:cs typeface="+mj-lt"/>
              </a:rPr>
              <a:t> to continue.</a:t>
            </a:r>
            <a:endParaRPr lang="en-US" sz="2500" dirty="0"/>
          </a:p>
          <a:p>
            <a:pPr>
              <a:buNone/>
            </a:pPr>
            <a:r>
              <a:rPr lang="en-US" sz="2500" dirty="0">
                <a:ea typeface="+mj-lt"/>
                <a:cs typeface="+mj-lt"/>
              </a:rPr>
              <a:t>If you prefer to select specific accounts, check the boxes next to each account you need, and then click </a:t>
            </a:r>
            <a:r>
              <a:rPr lang="en-US" sz="2500" b="1" dirty="0">
                <a:ea typeface="+mj-lt"/>
                <a:cs typeface="+mj-lt"/>
              </a:rPr>
              <a:t>Add</a:t>
            </a:r>
            <a:r>
              <a:rPr lang="en-US" sz="2500" dirty="0">
                <a:ea typeface="+mj-lt"/>
                <a:cs typeface="+mj-lt"/>
              </a:rPr>
              <a:t>.</a:t>
            </a:r>
            <a:endParaRPr lang="en-US" sz="25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" name="Content Placeholder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A0D476B-E96D-AA44-5404-D26752F13A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567" y="2530409"/>
            <a:ext cx="7944913" cy="3841859"/>
          </a:xfrm>
        </p:spPr>
      </p:pic>
      <p:pic>
        <p:nvPicPr>
          <p:cNvPr id="11" name="Picture 10" descr="A blue and white rectangle with white text&#10;&#10;AI-generated content may be incorrect.">
            <a:extLst>
              <a:ext uri="{FF2B5EF4-FFF2-40B4-BE49-F238E27FC236}">
                <a16:creationId xmlns:a16="http://schemas.microsoft.com/office/drawing/2014/main" id="{A1612C92-EEA9-CAFE-E687-F0FD72C13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49" y="1785835"/>
            <a:ext cx="3301783" cy="66512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D0582C-4BCA-5B6D-6EE1-40E94953DFD5}"/>
              </a:ext>
            </a:extLst>
          </p:cNvPr>
          <p:cNvCxnSpPr/>
          <p:nvPr/>
        </p:nvCxnSpPr>
        <p:spPr>
          <a:xfrm flipV="1">
            <a:off x="8666480" y="2450958"/>
            <a:ext cx="1005840" cy="8839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7CBCE1F0-EF22-4691-B755-1289CA9B8F62}"/>
              </a:ext>
            </a:extLst>
          </p:cNvPr>
          <p:cNvSpPr/>
          <p:nvPr/>
        </p:nvSpPr>
        <p:spPr>
          <a:xfrm>
            <a:off x="9818915" y="2006600"/>
            <a:ext cx="612166" cy="4328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522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26B92-E2E1-3A31-0B90-0B9F4829D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BB5167-EA16-19C8-F70C-D5CCAEAF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89" y="354881"/>
            <a:ext cx="9918441" cy="138194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500" dirty="0">
                <a:ea typeface="+mj-lt"/>
                <a:cs typeface="+mj-lt"/>
              </a:rPr>
              <a:t>Next, click the </a:t>
            </a:r>
            <a:r>
              <a:rPr lang="en-US" sz="2500" b="1" dirty="0">
                <a:ea typeface="+mj-lt"/>
                <a:cs typeface="+mj-lt"/>
              </a:rPr>
              <a:t>Reports</a:t>
            </a:r>
            <a:r>
              <a:rPr lang="en-US" sz="2500" dirty="0">
                <a:ea typeface="+mj-lt"/>
                <a:cs typeface="+mj-lt"/>
              </a:rPr>
              <a:t> tab. This will show the accounts selected in the search.</a:t>
            </a:r>
            <a:br>
              <a:rPr lang="en-US" sz="2500" dirty="0">
                <a:ea typeface="+mj-lt"/>
                <a:cs typeface="+mj-lt"/>
              </a:rPr>
            </a:br>
            <a:r>
              <a:rPr lang="en-US" sz="2500" dirty="0">
                <a:ea typeface="+mj-lt"/>
                <a:cs typeface="+mj-lt"/>
              </a:rPr>
              <a:t>From there, click the </a:t>
            </a:r>
            <a:r>
              <a:rPr lang="en-US" sz="2500" b="1" dirty="0">
                <a:ea typeface="+mj-lt"/>
                <a:cs typeface="+mj-lt"/>
              </a:rPr>
              <a:t>checkbox</a:t>
            </a:r>
            <a:r>
              <a:rPr lang="en-US" sz="2500" dirty="0">
                <a:ea typeface="+mj-lt"/>
                <a:cs typeface="+mj-lt"/>
              </a:rPr>
              <a:t> below </a:t>
            </a:r>
            <a:r>
              <a:rPr lang="en-US" sz="2500" b="1" dirty="0">
                <a:ea typeface="+mj-lt"/>
                <a:cs typeface="+mj-lt"/>
              </a:rPr>
              <a:t>All</a:t>
            </a:r>
            <a:r>
              <a:rPr lang="en-US" sz="2500" dirty="0">
                <a:ea typeface="+mj-lt"/>
                <a:cs typeface="+mj-lt"/>
              </a:rPr>
              <a:t> to select all the accounts, or select the accounts individually.</a:t>
            </a:r>
            <a:endParaRPr lang="en-US" sz="2500" dirty="0"/>
          </a:p>
        </p:txBody>
      </p:sp>
      <p:pic>
        <p:nvPicPr>
          <p:cNvPr id="2" name="Content Placeholder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309C2F8-2D4D-FCFA-CFF4-327E60B23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2204" y="1609324"/>
            <a:ext cx="8147592" cy="4194317"/>
          </a:xfr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3470945-FCBE-2CC2-C719-EF54F8165004}"/>
              </a:ext>
            </a:extLst>
          </p:cNvPr>
          <p:cNvSpPr/>
          <p:nvPr/>
        </p:nvSpPr>
        <p:spPr>
          <a:xfrm>
            <a:off x="7203440" y="2184705"/>
            <a:ext cx="690880" cy="203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B7264E6-BE01-B4BE-38C3-2E420087598C}"/>
              </a:ext>
            </a:extLst>
          </p:cNvPr>
          <p:cNvSpPr/>
          <p:nvPr/>
        </p:nvSpPr>
        <p:spPr>
          <a:xfrm>
            <a:off x="9763759" y="2780522"/>
            <a:ext cx="406037" cy="2892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6672"/>
      </p:ext>
    </p:extLst>
  </p:cSld>
  <p:clrMapOvr>
    <a:masterClrMapping/>
  </p:clrMapOvr>
</p:sld>
</file>

<file path=ppt/theme/theme1.xml><?xml version="1.0" encoding="utf-8"?>
<a:theme xmlns:a="http://schemas.openxmlformats.org/drawingml/2006/main" name="Tallant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1136</Words>
  <Application>Microsoft Office PowerPoint</Application>
  <PresentationFormat>Widescreen</PresentationFormat>
  <Paragraphs>164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Courier New</vt:lpstr>
      <vt:lpstr>Garamond</vt:lpstr>
      <vt:lpstr>Wingdings 2</vt:lpstr>
      <vt:lpstr>Tallant_blue</vt:lpstr>
      <vt:lpstr>PowerPoint Presentation</vt:lpstr>
      <vt:lpstr>Agenda Overview</vt:lpstr>
      <vt:lpstr>Canopy Reports and Tips</vt:lpstr>
      <vt:lpstr>First, Log into Canopy  </vt:lpstr>
      <vt:lpstr>PowerPoint Presentation</vt:lpstr>
      <vt:lpstr>PowerPoint Presentation</vt:lpstr>
      <vt:lpstr>Another feature is Show Support Accounts. Select Yes, then click the Search box.</vt:lpstr>
      <vt:lpstr>PowerPoint Presentation</vt:lpstr>
      <vt:lpstr>Next, click the Reports tab. This will show the accounts selected in the search. From there, click the checkbox below All to select all the accounts, or select the accounts individually.</vt:lpstr>
      <vt:lpstr>There are two icons above All: one for Excel and the other for PDF.  Click on the preferred file type.</vt:lpstr>
      <vt:lpstr>PDF Version of the Report </vt:lpstr>
      <vt:lpstr>Excel Version of the Report</vt:lpstr>
      <vt:lpstr>Monthly Account Summary</vt:lpstr>
      <vt:lpstr>What Do These Numbers Mean?</vt:lpstr>
      <vt:lpstr>Fund Sources</vt:lpstr>
      <vt:lpstr>Budget Monitoring &amp; Transfers</vt:lpstr>
      <vt:lpstr>Department Budget Request Training </vt:lpstr>
      <vt:lpstr>What is a DBR?</vt:lpstr>
      <vt:lpstr>What are the Benefits?</vt:lpstr>
      <vt:lpstr>When to use a DBR?</vt:lpstr>
      <vt:lpstr>Transaction NOT Allowed</vt:lpstr>
      <vt:lpstr>DBR Cycle </vt:lpstr>
      <vt:lpstr>DBR Menu Selection</vt:lpstr>
      <vt:lpstr>DBR Search</vt:lpstr>
      <vt:lpstr>DBR Entry Screen </vt:lpstr>
      <vt:lpstr>DBR Document</vt:lpstr>
      <vt:lpstr>How to Add Justification and/or Authorization  </vt:lpstr>
      <vt:lpstr>Route for Approval</vt:lpstr>
      <vt:lpstr>DBR Field Relationships</vt:lpstr>
      <vt:lpstr>Justification Codes</vt:lpstr>
      <vt:lpstr>Budget Transfer</vt:lpstr>
      <vt:lpstr>Budget Transfer Verification</vt:lpstr>
      <vt:lpstr>Rejected DBRs</vt:lpstr>
      <vt:lpstr>Recommendations</vt:lpstr>
      <vt:lpstr>PAYROLL COST TRANSFER</vt:lpstr>
      <vt:lpstr>Creating and Submitting a PCT</vt:lpstr>
      <vt:lpstr>Accessing Payroll Cost Transfer Worksheet</vt:lpstr>
      <vt:lpstr>Entering UIN or Name</vt:lpstr>
      <vt:lpstr>Select Pay Period End Date</vt:lpstr>
      <vt:lpstr>Worksheet Info </vt:lpstr>
      <vt:lpstr>Making Corrections</vt:lpstr>
      <vt:lpstr>Hourly Corrections</vt:lpstr>
      <vt:lpstr>Salary Corrections</vt:lpstr>
      <vt:lpstr>Create FY Document </vt:lpstr>
      <vt:lpstr>PCT Document Entry</vt:lpstr>
      <vt:lpstr>PCT Document Entry</vt:lpstr>
      <vt:lpstr>Submit for Routing</vt:lpstr>
      <vt:lpstr>PCT Document Search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C Ibarra</dc:creator>
  <cp:lastModifiedBy>Paola C Ibarra</cp:lastModifiedBy>
  <cp:revision>239</cp:revision>
  <dcterms:created xsi:type="dcterms:W3CDTF">2025-02-24T21:38:37Z</dcterms:created>
  <dcterms:modified xsi:type="dcterms:W3CDTF">2025-02-25T22:59:07Z</dcterms:modified>
</cp:coreProperties>
</file>